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4" r:id="rId5"/>
    <p:sldId id="258" r:id="rId6"/>
    <p:sldId id="260" r:id="rId7"/>
    <p:sldId id="261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CC3399"/>
    <a:srgbClr val="003366"/>
    <a:srgbClr val="FFFF00"/>
    <a:srgbClr val="FF99FF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078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0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80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498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40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22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31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50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70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512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088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FE2E-3FC9-4FFA-9CA9-AB45E39FB571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B4554-8E9E-4D69-A079-E34DEABFC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339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548680"/>
            <a:ext cx="5445722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Автоматизация звука р </a:t>
            </a:r>
            <a:endParaRPr lang="en-US" sz="28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в словах и предложениях</a:t>
            </a:r>
            <a:endParaRPr lang="ru-RU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Home\Pictures\kids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4828" y="2221468"/>
            <a:ext cx="2442049" cy="381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910" y="4857760"/>
            <a:ext cx="4747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учитель-логопед МБДОУ ДС КВ № 39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пгт.Ильский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образования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Северский район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1056" y="6421978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255317"/>
            <a:ext cx="2735891" cy="274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5856" y="77528"/>
            <a:ext cx="2414587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3927274"/>
            <a:ext cx="323691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96057" y="4005559"/>
            <a:ext cx="2262187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63198" y="255317"/>
            <a:ext cx="2356049" cy="259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230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5476"/>
            <a:ext cx="871296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Назови картинки со звуком р,</a:t>
            </a:r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определи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место звука в слове.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C:\Users\Home\Pictures\для автом.картинки\agadav02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2738760" cy="23290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Pictures\для автом.картинки\agadav02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7718" y="5056549"/>
            <a:ext cx="2916704" cy="16203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ome\Pictures\для автом.картинки\sound-zh-07.gi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36204" y="4955197"/>
            <a:ext cx="3086100" cy="167108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ome\Pictures\31-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16146" y="4168632"/>
            <a:ext cx="2388667" cy="250833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Home\Pictures\106bbba46c6cdacb3ddb554d5b7294bc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67226" y="2149627"/>
            <a:ext cx="2767196" cy="184479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ome\Pictures\d32c7e6f1ae14f8e8796948586ac6697_h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27626" y="1968555"/>
            <a:ext cx="2031207" cy="22069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22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86897" y="969978"/>
            <a:ext cx="1063221" cy="11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4683" y="1363150"/>
            <a:ext cx="369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Ро-ро-ро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– потерял петух 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248" y="2336906"/>
            <a:ext cx="431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Ры-ры-ры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– у ребят в руках   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7410" y="3259332"/>
            <a:ext cx="452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Ру-ру-ру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– мышка спряталась в 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123" name="Picture 3" descr="C:\Users\Home\Pictures\694_2f56c770286c90fe0c98d2ceb946aed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84853" y="1826157"/>
            <a:ext cx="887040" cy="139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1670" y="4830737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Ор-ор-ор - спелый 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80384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Ра-</a:t>
            </a:r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ра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-</a:t>
            </a:r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ра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- за мостом стоит ..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36550" y="57678"/>
            <a:ext cx="1673350" cy="118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19578" y="2867472"/>
            <a:ext cx="1639456" cy="11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5684175"/>
            <a:ext cx="3303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Ыр-ыр-ыр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– на столе…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95629" y="5353448"/>
            <a:ext cx="1189224" cy="96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826761">
            <a:off x="7406384" y="4097848"/>
            <a:ext cx="1695076" cy="146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02904" y="6322137"/>
            <a:ext cx="324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Ур-</a:t>
            </a:r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ур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-</a:t>
            </a:r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ур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мы кормили 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1" name="Picture 4" descr="C:\Users\Home\Pictures\для автом.картинки\agadav02m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47830" y="3713802"/>
            <a:ext cx="955074" cy="142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9679" y="3830719"/>
            <a:ext cx="291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Ар-ар-ар – горячий 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8345" y="5666821"/>
            <a:ext cx="1236020" cy="114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88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3182" y="1268905"/>
            <a:ext cx="32661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Как называется цветок с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жёлтой серединкой и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белыми лепестками?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889" y="317070"/>
            <a:ext cx="2268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Кто живёт в воде?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6756" y="1148687"/>
            <a:ext cx="1213495" cy="127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38894" y="3582406"/>
            <a:ext cx="1732482" cy="178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9164" y="2205900"/>
            <a:ext cx="2602245" cy="173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69713" y="0"/>
            <a:ext cx="1882911" cy="131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697" y="2780928"/>
            <a:ext cx="3395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Какое домашнее животное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даёт человеку молоко?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8510" y="4346325"/>
            <a:ext cx="3446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Как называется маленькая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лошадка в полоску?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693" y="6044194"/>
            <a:ext cx="3669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Что надевают зимой на руки?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147573" y="5363988"/>
            <a:ext cx="1430491" cy="138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39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849" y="1073334"/>
            <a:ext cx="37433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1" y="4077072"/>
            <a:ext cx="38100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8100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14034" y="4032795"/>
            <a:ext cx="38100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4467" y="116632"/>
            <a:ext cx="333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CC00"/>
                </a:solidFill>
                <a:latin typeface="Arial Black" pitchFamily="34" charset="0"/>
              </a:rPr>
              <a:t>Игра «Что изменилось»</a:t>
            </a:r>
            <a:endParaRPr lang="ru-RU" dirty="0">
              <a:solidFill>
                <a:srgbClr val="00CC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4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4126" y="3663300"/>
            <a:ext cx="38100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8100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302493"/>
            <a:ext cx="3865563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8100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65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нам во двор забрался крот.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Роет землю у ворот.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Тонна в рот земли войдет,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крот откроет рот.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2348880"/>
            <a:ext cx="27774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Franklin Gothic Medium Cond" pitchFamily="34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Есть у Раи огород,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Там морковка и горох,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Справа огород Федоры.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основном там помидоры.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072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Кран обходится без рук,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Вместо рук у крана крюк.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886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Носит мама – кенгуру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теплой сумке детвору.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ребятки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кенгурятки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Целый день играют в прятки.</a:t>
            </a:r>
          </a:p>
          <a:p>
            <a:r>
              <a:rPr lang="ru-RU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2140757"/>
            <a:ext cx="2011363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32035" cy="222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191" y="3332676"/>
            <a:ext cx="2540147" cy="21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6625" y="4347452"/>
            <a:ext cx="17811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787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5444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МОЛОДЕЦ!!!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4098" name="Picture 2" descr="C:\Users\Home\Pictures\21860_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4177627" cy="331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76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192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Екатерина</cp:lastModifiedBy>
  <cp:revision>37</cp:revision>
  <dcterms:created xsi:type="dcterms:W3CDTF">2013-04-28T03:14:47Z</dcterms:created>
  <dcterms:modified xsi:type="dcterms:W3CDTF">2017-08-21T13:56:29Z</dcterms:modified>
</cp:coreProperties>
</file>