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5" r:id="rId6"/>
    <p:sldId id="259" r:id="rId7"/>
    <p:sldId id="266" r:id="rId8"/>
    <p:sldId id="267" r:id="rId9"/>
    <p:sldId id="268" r:id="rId10"/>
    <p:sldId id="260" r:id="rId11"/>
    <p:sldId id="263" r:id="rId12"/>
    <p:sldId id="264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1" r:id="rId25"/>
    <p:sldId id="281" r:id="rId26"/>
    <p:sldId id="282" r:id="rId27"/>
    <p:sldId id="292" r:id="rId28"/>
    <p:sldId id="283" r:id="rId29"/>
    <p:sldId id="284" r:id="rId30"/>
    <p:sldId id="285" r:id="rId31"/>
    <p:sldId id="289" r:id="rId32"/>
    <p:sldId id="290" r:id="rId33"/>
    <p:sldId id="286" r:id="rId34"/>
    <p:sldId id="287" r:id="rId35"/>
    <p:sldId id="293" r:id="rId36"/>
    <p:sldId id="288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C28D56-72E0-4F1C-9A61-AC361E9A164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51EF4-FED9-41D7-A1FE-C45939F1E5C7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Речевая </a:t>
          </a:r>
          <a:r>
            <a:rPr lang="ru-RU" sz="2000" b="1" dirty="0" err="1" smtClean="0">
              <a:solidFill>
                <a:schemeClr val="tx1"/>
              </a:solidFill>
            </a:rPr>
            <a:t>симпто-матика</a:t>
          </a:r>
          <a:endParaRPr lang="ru-RU" sz="2000" b="1" dirty="0">
            <a:solidFill>
              <a:schemeClr val="tx1"/>
            </a:solidFill>
          </a:endParaRPr>
        </a:p>
      </dgm:t>
    </dgm:pt>
    <dgm:pt modelId="{511CA141-39A2-4E02-8154-75083774BDA7}" type="parTrans" cxnId="{3AF19644-DF76-49C4-AACF-80B5191E2626}">
      <dgm:prSet/>
      <dgm:spPr/>
      <dgm:t>
        <a:bodyPr/>
        <a:lstStyle/>
        <a:p>
          <a:endParaRPr lang="ru-RU"/>
        </a:p>
      </dgm:t>
    </dgm:pt>
    <dgm:pt modelId="{BD9FEEFD-0D88-4AF9-B414-3F339DE33839}" type="sibTrans" cxnId="{3AF19644-DF76-49C4-AACF-80B5191E2626}">
      <dgm:prSet/>
      <dgm:spPr/>
      <dgm:t>
        <a:bodyPr/>
        <a:lstStyle/>
        <a:p>
          <a:endParaRPr lang="ru-RU"/>
        </a:p>
      </dgm:t>
    </dgm:pt>
    <dgm:pt modelId="{83CCE9DF-5314-4359-A4D3-DF7E8E3785A0}">
      <dgm:prSet phldrT="[Текст]" custT="1"/>
      <dgm:spPr/>
      <dgm:t>
        <a:bodyPr/>
        <a:lstStyle/>
        <a:p>
          <a:r>
            <a:rPr lang="ru-RU" sz="2000" dirty="0" smtClean="0"/>
            <a:t>Своеобразие </a:t>
          </a:r>
          <a:r>
            <a:rPr lang="ru-RU" sz="2000" dirty="0" err="1" smtClean="0"/>
            <a:t>довербальных</a:t>
          </a:r>
          <a:r>
            <a:rPr lang="ru-RU" sz="2000" dirty="0" smtClean="0"/>
            <a:t> вокализаций</a:t>
          </a:r>
          <a:endParaRPr lang="ru-RU" sz="2000" dirty="0"/>
        </a:p>
      </dgm:t>
    </dgm:pt>
    <dgm:pt modelId="{D65BA0B7-A33F-4482-920D-A9A5A503ACCF}" type="parTrans" cxnId="{A957F3E3-AEB9-4B3F-8E77-9075AF99CAE9}">
      <dgm:prSet/>
      <dgm:spPr/>
      <dgm:t>
        <a:bodyPr/>
        <a:lstStyle/>
        <a:p>
          <a:endParaRPr lang="ru-RU"/>
        </a:p>
      </dgm:t>
    </dgm:pt>
    <dgm:pt modelId="{2821C773-7429-43F1-8281-C7BCBB8FFF39}" type="sibTrans" cxnId="{A957F3E3-AEB9-4B3F-8E77-9075AF99CAE9}">
      <dgm:prSet/>
      <dgm:spPr/>
      <dgm:t>
        <a:bodyPr/>
        <a:lstStyle/>
        <a:p>
          <a:endParaRPr lang="ru-RU"/>
        </a:p>
      </dgm:t>
    </dgm:pt>
    <dgm:pt modelId="{344A528F-E4C7-42B4-9B83-2BDB61FCBAC3}">
      <dgm:prSet phldrT="[Текст]" custT="1"/>
      <dgm:spPr/>
      <dgm:t>
        <a:bodyPr/>
        <a:lstStyle/>
        <a:p>
          <a:r>
            <a:rPr lang="ru-RU" sz="2000" dirty="0" smtClean="0"/>
            <a:t>Нарушение звуковой стороны речи (полиморфный характер)</a:t>
          </a:r>
          <a:endParaRPr lang="ru-RU" sz="2000" dirty="0"/>
        </a:p>
      </dgm:t>
    </dgm:pt>
    <dgm:pt modelId="{A250B1F9-4B4E-475C-A35F-0288E75F47A1}" type="parTrans" cxnId="{97AEFC91-CEFC-45A5-BCC4-A7400D662F80}">
      <dgm:prSet/>
      <dgm:spPr/>
      <dgm:t>
        <a:bodyPr/>
        <a:lstStyle/>
        <a:p>
          <a:endParaRPr lang="ru-RU"/>
        </a:p>
      </dgm:t>
    </dgm:pt>
    <dgm:pt modelId="{64890EBD-12C9-4534-856B-1F8817C48E66}" type="sibTrans" cxnId="{97AEFC91-CEFC-45A5-BCC4-A7400D662F80}">
      <dgm:prSet/>
      <dgm:spPr/>
      <dgm:t>
        <a:bodyPr/>
        <a:lstStyle/>
        <a:p>
          <a:endParaRPr lang="ru-RU"/>
        </a:p>
      </dgm:t>
    </dgm:pt>
    <dgm:pt modelId="{EE1CB498-9FAE-430C-AC1C-00ADBFCB80D5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Неречевая </a:t>
          </a:r>
          <a:r>
            <a:rPr lang="ru-RU" sz="2000" b="1" dirty="0" err="1" smtClean="0">
              <a:solidFill>
                <a:schemeClr val="tx1"/>
              </a:solidFill>
            </a:rPr>
            <a:t>симпто-матика</a:t>
          </a:r>
          <a:endParaRPr lang="ru-RU" sz="2000" b="1" dirty="0" smtClean="0">
            <a:solidFill>
              <a:schemeClr val="tx1"/>
            </a:solidFill>
          </a:endParaRPr>
        </a:p>
      </dgm:t>
    </dgm:pt>
    <dgm:pt modelId="{6DECC93D-A5DF-40DB-BEAC-AA93D10236F1}" type="parTrans" cxnId="{F9D8C66A-5C36-4F15-BF73-FF28B92EB55A}">
      <dgm:prSet/>
      <dgm:spPr/>
      <dgm:t>
        <a:bodyPr/>
        <a:lstStyle/>
        <a:p>
          <a:endParaRPr lang="ru-RU"/>
        </a:p>
      </dgm:t>
    </dgm:pt>
    <dgm:pt modelId="{87C6DA9E-8798-449F-808A-4E1B4A518EE6}" type="sibTrans" cxnId="{F9D8C66A-5C36-4F15-BF73-FF28B92EB55A}">
      <dgm:prSet/>
      <dgm:spPr/>
      <dgm:t>
        <a:bodyPr/>
        <a:lstStyle/>
        <a:p>
          <a:endParaRPr lang="ru-RU"/>
        </a:p>
      </dgm:t>
    </dgm:pt>
    <dgm:pt modelId="{36232667-1DDB-4C4D-A5D8-CFFBC4084CE4}">
      <dgm:prSet phldrT="[Текст]" custT="1"/>
      <dgm:spPr/>
      <dgm:t>
        <a:bodyPr/>
        <a:lstStyle/>
        <a:p>
          <a:r>
            <a:rPr lang="ru-RU" sz="2000" dirty="0" smtClean="0"/>
            <a:t>Анатомические изменения </a:t>
          </a:r>
          <a:r>
            <a:rPr lang="ru-RU" sz="2000" dirty="0" err="1" smtClean="0"/>
            <a:t>лицевго</a:t>
          </a:r>
          <a:r>
            <a:rPr lang="ru-RU" sz="2000" dirty="0" smtClean="0"/>
            <a:t> скелета</a:t>
          </a:r>
          <a:endParaRPr lang="ru-RU" sz="2000" dirty="0"/>
        </a:p>
      </dgm:t>
    </dgm:pt>
    <dgm:pt modelId="{D622AF56-91CB-452F-A545-5EDB13F71659}" type="parTrans" cxnId="{4BFFEC99-9110-41BC-9945-8EB7F38F428B}">
      <dgm:prSet/>
      <dgm:spPr/>
      <dgm:t>
        <a:bodyPr/>
        <a:lstStyle/>
        <a:p>
          <a:endParaRPr lang="ru-RU"/>
        </a:p>
      </dgm:t>
    </dgm:pt>
    <dgm:pt modelId="{FCD4855C-361F-4BF5-8076-8D08F42B3D3D}" type="sibTrans" cxnId="{4BFFEC99-9110-41BC-9945-8EB7F38F428B}">
      <dgm:prSet/>
      <dgm:spPr/>
      <dgm:t>
        <a:bodyPr/>
        <a:lstStyle/>
        <a:p>
          <a:endParaRPr lang="ru-RU"/>
        </a:p>
      </dgm:t>
    </dgm:pt>
    <dgm:pt modelId="{C83D717E-9E95-42AA-A1FD-655978AB9BFD}">
      <dgm:prSet phldrT="[Текст]" custT="1"/>
      <dgm:spPr/>
      <dgm:t>
        <a:bodyPr/>
        <a:lstStyle/>
        <a:p>
          <a:r>
            <a:rPr lang="ru-RU" sz="2000" dirty="0" smtClean="0"/>
            <a:t>Психологические особенности (эмоционально-волевой сферы, познавательной)</a:t>
          </a:r>
          <a:endParaRPr lang="ru-RU" sz="2000" dirty="0"/>
        </a:p>
      </dgm:t>
    </dgm:pt>
    <dgm:pt modelId="{FE7AE7B0-0AE9-46FF-AF38-AD05541EC951}" type="parTrans" cxnId="{0D804F84-2CE4-402D-A399-5A0F3074B86F}">
      <dgm:prSet/>
      <dgm:spPr/>
      <dgm:t>
        <a:bodyPr/>
        <a:lstStyle/>
        <a:p>
          <a:endParaRPr lang="ru-RU"/>
        </a:p>
      </dgm:t>
    </dgm:pt>
    <dgm:pt modelId="{EEB310C0-088A-4496-9D27-BAD6C93BF235}" type="sibTrans" cxnId="{0D804F84-2CE4-402D-A399-5A0F3074B86F}">
      <dgm:prSet/>
      <dgm:spPr/>
      <dgm:t>
        <a:bodyPr/>
        <a:lstStyle/>
        <a:p>
          <a:endParaRPr lang="ru-RU"/>
        </a:p>
      </dgm:t>
    </dgm:pt>
    <dgm:pt modelId="{25C883E3-4A4A-453A-A601-EED0B27F7DBF}">
      <dgm:prSet phldrT="[Текст]" custT="1"/>
      <dgm:spPr/>
      <dgm:t>
        <a:bodyPr/>
        <a:lstStyle/>
        <a:p>
          <a:r>
            <a:rPr lang="ru-RU" sz="2000" dirty="0" smtClean="0"/>
            <a:t>Нарушение </a:t>
          </a:r>
          <a:r>
            <a:rPr lang="ru-RU" sz="2000" dirty="0" err="1" smtClean="0"/>
            <a:t>звукослоговой</a:t>
          </a:r>
          <a:r>
            <a:rPr lang="ru-RU" sz="2000" dirty="0" smtClean="0"/>
            <a:t> структуры слова</a:t>
          </a:r>
          <a:endParaRPr lang="ru-RU" sz="2000" dirty="0"/>
        </a:p>
      </dgm:t>
    </dgm:pt>
    <dgm:pt modelId="{1576EDEB-B053-4568-994A-18F16EA1AF14}" type="parTrans" cxnId="{84235708-BB34-4237-AB73-78D0DFC5AA37}">
      <dgm:prSet/>
      <dgm:spPr/>
      <dgm:t>
        <a:bodyPr/>
        <a:lstStyle/>
        <a:p>
          <a:endParaRPr lang="ru-RU"/>
        </a:p>
      </dgm:t>
    </dgm:pt>
    <dgm:pt modelId="{8FF70296-2126-41CC-B679-DBBC19BB7B34}" type="sibTrans" cxnId="{84235708-BB34-4237-AB73-78D0DFC5AA37}">
      <dgm:prSet/>
      <dgm:spPr/>
      <dgm:t>
        <a:bodyPr/>
        <a:lstStyle/>
        <a:p>
          <a:endParaRPr lang="ru-RU"/>
        </a:p>
      </dgm:t>
    </dgm:pt>
    <dgm:pt modelId="{8BEA3475-1D6F-4E4D-9644-F56BDD2F46D6}">
      <dgm:prSet phldrT="[Текст]" custT="1"/>
      <dgm:spPr/>
      <dgm:t>
        <a:bodyPr/>
        <a:lstStyle/>
        <a:p>
          <a:r>
            <a:rPr lang="ru-RU" sz="2000" dirty="0" smtClean="0"/>
            <a:t>Нарушение тембра голоса и интонации</a:t>
          </a:r>
          <a:endParaRPr lang="ru-RU" sz="2000" dirty="0"/>
        </a:p>
      </dgm:t>
    </dgm:pt>
    <dgm:pt modelId="{B957B213-F51F-47AE-A317-89AAE0ACE32A}" type="parTrans" cxnId="{FC07CB8B-86D4-4A03-BC9C-E7F76CC1C669}">
      <dgm:prSet/>
      <dgm:spPr/>
      <dgm:t>
        <a:bodyPr/>
        <a:lstStyle/>
        <a:p>
          <a:endParaRPr lang="ru-RU"/>
        </a:p>
      </dgm:t>
    </dgm:pt>
    <dgm:pt modelId="{851820EB-919E-4B42-99BB-F7A309FDFFF0}" type="sibTrans" cxnId="{FC07CB8B-86D4-4A03-BC9C-E7F76CC1C669}">
      <dgm:prSet/>
      <dgm:spPr/>
      <dgm:t>
        <a:bodyPr/>
        <a:lstStyle/>
        <a:p>
          <a:endParaRPr lang="ru-RU"/>
        </a:p>
      </dgm:t>
    </dgm:pt>
    <dgm:pt modelId="{4471DB54-6139-4A46-88CB-37D9BD6004ED}">
      <dgm:prSet phldrT="[Текст]" custT="1"/>
      <dgm:spPr/>
      <dgm:t>
        <a:bodyPr/>
        <a:lstStyle/>
        <a:p>
          <a:r>
            <a:rPr lang="ru-RU" sz="2000" dirty="0" smtClean="0"/>
            <a:t>Недостатки лексики и грамматического строя речи</a:t>
          </a:r>
          <a:endParaRPr lang="ru-RU" sz="2000" dirty="0"/>
        </a:p>
      </dgm:t>
    </dgm:pt>
    <dgm:pt modelId="{FA573CF1-BAF8-4B41-A275-F3B78B25A48D}" type="parTrans" cxnId="{11EF8FEC-44F2-415D-804A-DBCB16983AC4}">
      <dgm:prSet/>
      <dgm:spPr/>
      <dgm:t>
        <a:bodyPr/>
        <a:lstStyle/>
        <a:p>
          <a:endParaRPr lang="ru-RU"/>
        </a:p>
      </dgm:t>
    </dgm:pt>
    <dgm:pt modelId="{C56DA97B-1736-42E4-A34F-A04E690BA99A}" type="sibTrans" cxnId="{11EF8FEC-44F2-415D-804A-DBCB16983AC4}">
      <dgm:prSet/>
      <dgm:spPr/>
      <dgm:t>
        <a:bodyPr/>
        <a:lstStyle/>
        <a:p>
          <a:endParaRPr lang="ru-RU"/>
        </a:p>
      </dgm:t>
    </dgm:pt>
    <dgm:pt modelId="{F74F829E-FBBF-4E3A-ADB2-6E334E1C6406}">
      <dgm:prSet phldrT="[Текст]" custT="1"/>
      <dgm:spPr/>
      <dgm:t>
        <a:bodyPr/>
        <a:lstStyle/>
        <a:p>
          <a:r>
            <a:rPr lang="ru-RU" sz="2000" dirty="0" smtClean="0"/>
            <a:t>Функциональные физиологические расстройства</a:t>
          </a:r>
          <a:endParaRPr lang="ru-RU" sz="2000" dirty="0"/>
        </a:p>
      </dgm:t>
    </dgm:pt>
    <dgm:pt modelId="{720F1831-0CAC-4DF2-A135-48E4213C5828}" type="parTrans" cxnId="{3C7BE65D-B970-4C9B-B69D-69930EE42EA5}">
      <dgm:prSet/>
      <dgm:spPr/>
    </dgm:pt>
    <dgm:pt modelId="{E53DBED4-0493-4831-A693-E3BAA51DF4AF}" type="sibTrans" cxnId="{3C7BE65D-B970-4C9B-B69D-69930EE42EA5}">
      <dgm:prSet/>
      <dgm:spPr/>
    </dgm:pt>
    <dgm:pt modelId="{D571692E-4884-4A30-B8FF-822EFF094243}" type="pres">
      <dgm:prSet presAssocID="{F4C28D56-72E0-4F1C-9A61-AC361E9A164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8134B2-48ED-4ED0-B843-4445D921C73F}" type="pres">
      <dgm:prSet presAssocID="{99251EF4-FED9-41D7-A1FE-C45939F1E5C7}" presName="linNode" presStyleCnt="0"/>
      <dgm:spPr/>
    </dgm:pt>
    <dgm:pt modelId="{2663A3A0-F247-40AF-BADC-AA8E404D6CF9}" type="pres">
      <dgm:prSet presAssocID="{99251EF4-FED9-41D7-A1FE-C45939F1E5C7}" presName="parentShp" presStyleLbl="node1" presStyleIdx="0" presStyleCnt="2" custScaleX="55172" custLinFactNeighborX="0" custLinFactNeighborY="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75D94-7EA5-47C1-A843-175B826B4667}" type="pres">
      <dgm:prSet presAssocID="{99251EF4-FED9-41D7-A1FE-C45939F1E5C7}" presName="childShp" presStyleLbl="bgAccFollowNode1" presStyleIdx="0" presStyleCnt="2" custScaleX="129885" custScaleY="143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31C78-471C-4148-85FA-A01F3EA5CBDC}" type="pres">
      <dgm:prSet presAssocID="{BD9FEEFD-0D88-4AF9-B414-3F339DE33839}" presName="spacing" presStyleCnt="0"/>
      <dgm:spPr/>
    </dgm:pt>
    <dgm:pt modelId="{BDD26FEF-83B3-45D4-8339-904D06E7FE68}" type="pres">
      <dgm:prSet presAssocID="{EE1CB498-9FAE-430C-AC1C-00ADBFCB80D5}" presName="linNode" presStyleCnt="0"/>
      <dgm:spPr/>
    </dgm:pt>
    <dgm:pt modelId="{1B3F6D40-346A-4516-80FF-0EDD8B8D0F69}" type="pres">
      <dgm:prSet presAssocID="{EE1CB498-9FAE-430C-AC1C-00ADBFCB80D5}" presName="parentShp" presStyleLbl="node1" presStyleIdx="1" presStyleCnt="2" custScaleX="50862" custLinFactNeighborX="0" custLinFactNeighborY="-1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EABCC-2302-409F-995D-E4D75619ECD4}" type="pres">
      <dgm:prSet presAssocID="{EE1CB498-9FAE-430C-AC1C-00ADBFCB80D5}" presName="childShp" presStyleLbl="bgAccFollowNode1" presStyleIdx="1" presStyleCnt="2" custScaleX="129885" custScaleY="122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829E82-6441-4109-999B-722F5EECD2D1}" type="presOf" srcId="{F4C28D56-72E0-4F1C-9A61-AC361E9A1649}" destId="{D571692E-4884-4A30-B8FF-822EFF094243}" srcOrd="0" destOrd="0" presId="urn:microsoft.com/office/officeart/2005/8/layout/vList6"/>
    <dgm:cxn modelId="{F9D8C66A-5C36-4F15-BF73-FF28B92EB55A}" srcId="{F4C28D56-72E0-4F1C-9A61-AC361E9A1649}" destId="{EE1CB498-9FAE-430C-AC1C-00ADBFCB80D5}" srcOrd="1" destOrd="0" parTransId="{6DECC93D-A5DF-40DB-BEAC-AA93D10236F1}" sibTransId="{87C6DA9E-8798-449F-808A-4E1B4A518EE6}"/>
    <dgm:cxn modelId="{8DB4D743-6F8A-46A7-B17A-CF3A9E981828}" type="presOf" srcId="{344A528F-E4C7-42B4-9B83-2BDB61FCBAC3}" destId="{C4A75D94-7EA5-47C1-A843-175B826B4667}" srcOrd="0" destOrd="1" presId="urn:microsoft.com/office/officeart/2005/8/layout/vList6"/>
    <dgm:cxn modelId="{1F261EF6-2565-4FE5-8854-2DF06FD17394}" type="presOf" srcId="{83CCE9DF-5314-4359-A4D3-DF7E8E3785A0}" destId="{C4A75D94-7EA5-47C1-A843-175B826B4667}" srcOrd="0" destOrd="0" presId="urn:microsoft.com/office/officeart/2005/8/layout/vList6"/>
    <dgm:cxn modelId="{1F47820D-0243-4FFC-A95D-FFA648C1B09A}" type="presOf" srcId="{F74F829E-FBBF-4E3A-ADB2-6E334E1C6406}" destId="{23EEABCC-2302-409F-995D-E4D75619ECD4}" srcOrd="0" destOrd="1" presId="urn:microsoft.com/office/officeart/2005/8/layout/vList6"/>
    <dgm:cxn modelId="{5322724E-AA57-4AEE-BA6D-4355979551F2}" type="presOf" srcId="{25C883E3-4A4A-453A-A601-EED0B27F7DBF}" destId="{C4A75D94-7EA5-47C1-A843-175B826B4667}" srcOrd="0" destOrd="2" presId="urn:microsoft.com/office/officeart/2005/8/layout/vList6"/>
    <dgm:cxn modelId="{3AF19644-DF76-49C4-AACF-80B5191E2626}" srcId="{F4C28D56-72E0-4F1C-9A61-AC361E9A1649}" destId="{99251EF4-FED9-41D7-A1FE-C45939F1E5C7}" srcOrd="0" destOrd="0" parTransId="{511CA141-39A2-4E02-8154-75083774BDA7}" sibTransId="{BD9FEEFD-0D88-4AF9-B414-3F339DE33839}"/>
    <dgm:cxn modelId="{4BFFEC99-9110-41BC-9945-8EB7F38F428B}" srcId="{EE1CB498-9FAE-430C-AC1C-00ADBFCB80D5}" destId="{36232667-1DDB-4C4D-A5D8-CFFBC4084CE4}" srcOrd="0" destOrd="0" parTransId="{D622AF56-91CB-452F-A545-5EDB13F71659}" sibTransId="{FCD4855C-361F-4BF5-8076-8D08F42B3D3D}"/>
    <dgm:cxn modelId="{6BA0EF16-18A4-4BC6-BA3C-6BBC2B87E1B2}" type="presOf" srcId="{EE1CB498-9FAE-430C-AC1C-00ADBFCB80D5}" destId="{1B3F6D40-346A-4516-80FF-0EDD8B8D0F69}" srcOrd="0" destOrd="0" presId="urn:microsoft.com/office/officeart/2005/8/layout/vList6"/>
    <dgm:cxn modelId="{515BC589-2B07-4663-A825-C3C41B2CA416}" type="presOf" srcId="{4471DB54-6139-4A46-88CB-37D9BD6004ED}" destId="{C4A75D94-7EA5-47C1-A843-175B826B4667}" srcOrd="0" destOrd="4" presId="urn:microsoft.com/office/officeart/2005/8/layout/vList6"/>
    <dgm:cxn modelId="{F0A3766D-5D80-469C-A13D-6392129AC11A}" type="presOf" srcId="{8BEA3475-1D6F-4E4D-9644-F56BDD2F46D6}" destId="{C4A75D94-7EA5-47C1-A843-175B826B4667}" srcOrd="0" destOrd="3" presId="urn:microsoft.com/office/officeart/2005/8/layout/vList6"/>
    <dgm:cxn modelId="{FC07CB8B-86D4-4A03-BC9C-E7F76CC1C669}" srcId="{99251EF4-FED9-41D7-A1FE-C45939F1E5C7}" destId="{8BEA3475-1D6F-4E4D-9644-F56BDD2F46D6}" srcOrd="3" destOrd="0" parTransId="{B957B213-F51F-47AE-A317-89AAE0ACE32A}" sibTransId="{851820EB-919E-4B42-99BB-F7A309FDFFF0}"/>
    <dgm:cxn modelId="{A957F3E3-AEB9-4B3F-8E77-9075AF99CAE9}" srcId="{99251EF4-FED9-41D7-A1FE-C45939F1E5C7}" destId="{83CCE9DF-5314-4359-A4D3-DF7E8E3785A0}" srcOrd="0" destOrd="0" parTransId="{D65BA0B7-A33F-4482-920D-A9A5A503ACCF}" sibTransId="{2821C773-7429-43F1-8281-C7BCBB8FFF39}"/>
    <dgm:cxn modelId="{97AEFC91-CEFC-45A5-BCC4-A7400D662F80}" srcId="{99251EF4-FED9-41D7-A1FE-C45939F1E5C7}" destId="{344A528F-E4C7-42B4-9B83-2BDB61FCBAC3}" srcOrd="1" destOrd="0" parTransId="{A250B1F9-4B4E-475C-A35F-0288E75F47A1}" sibTransId="{64890EBD-12C9-4534-856B-1F8817C48E66}"/>
    <dgm:cxn modelId="{3C7BE65D-B970-4C9B-B69D-69930EE42EA5}" srcId="{EE1CB498-9FAE-430C-AC1C-00ADBFCB80D5}" destId="{F74F829E-FBBF-4E3A-ADB2-6E334E1C6406}" srcOrd="1" destOrd="0" parTransId="{720F1831-0CAC-4DF2-A135-48E4213C5828}" sibTransId="{E53DBED4-0493-4831-A693-E3BAA51DF4AF}"/>
    <dgm:cxn modelId="{0CA70C02-1162-490E-B04A-6EB4816E4F3B}" type="presOf" srcId="{99251EF4-FED9-41D7-A1FE-C45939F1E5C7}" destId="{2663A3A0-F247-40AF-BADC-AA8E404D6CF9}" srcOrd="0" destOrd="0" presId="urn:microsoft.com/office/officeart/2005/8/layout/vList6"/>
    <dgm:cxn modelId="{E64464D5-246A-427A-B227-B3E390FE7E48}" type="presOf" srcId="{36232667-1DDB-4C4D-A5D8-CFFBC4084CE4}" destId="{23EEABCC-2302-409F-995D-E4D75619ECD4}" srcOrd="0" destOrd="0" presId="urn:microsoft.com/office/officeart/2005/8/layout/vList6"/>
    <dgm:cxn modelId="{84235708-BB34-4237-AB73-78D0DFC5AA37}" srcId="{99251EF4-FED9-41D7-A1FE-C45939F1E5C7}" destId="{25C883E3-4A4A-453A-A601-EED0B27F7DBF}" srcOrd="2" destOrd="0" parTransId="{1576EDEB-B053-4568-994A-18F16EA1AF14}" sibTransId="{8FF70296-2126-41CC-B679-DBBC19BB7B34}"/>
    <dgm:cxn modelId="{0D804F84-2CE4-402D-A399-5A0F3074B86F}" srcId="{EE1CB498-9FAE-430C-AC1C-00ADBFCB80D5}" destId="{C83D717E-9E95-42AA-A1FD-655978AB9BFD}" srcOrd="2" destOrd="0" parTransId="{FE7AE7B0-0AE9-46FF-AF38-AD05541EC951}" sibTransId="{EEB310C0-088A-4496-9D27-BAD6C93BF235}"/>
    <dgm:cxn modelId="{11EF8FEC-44F2-415D-804A-DBCB16983AC4}" srcId="{99251EF4-FED9-41D7-A1FE-C45939F1E5C7}" destId="{4471DB54-6139-4A46-88CB-37D9BD6004ED}" srcOrd="4" destOrd="0" parTransId="{FA573CF1-BAF8-4B41-A275-F3B78B25A48D}" sibTransId="{C56DA97B-1736-42E4-A34F-A04E690BA99A}"/>
    <dgm:cxn modelId="{659E4ECA-9298-4E69-AE7E-D54EA1C4C4E4}" type="presOf" srcId="{C83D717E-9E95-42AA-A1FD-655978AB9BFD}" destId="{23EEABCC-2302-409F-995D-E4D75619ECD4}" srcOrd="0" destOrd="2" presId="urn:microsoft.com/office/officeart/2005/8/layout/vList6"/>
    <dgm:cxn modelId="{62EE69E3-40BB-4993-B486-BDCD1C7B59CA}" type="presParOf" srcId="{D571692E-4884-4A30-B8FF-822EFF094243}" destId="{628134B2-48ED-4ED0-B843-4445D921C73F}" srcOrd="0" destOrd="0" presId="urn:microsoft.com/office/officeart/2005/8/layout/vList6"/>
    <dgm:cxn modelId="{46B8090F-92C7-4035-89A4-E5672407C6B7}" type="presParOf" srcId="{628134B2-48ED-4ED0-B843-4445D921C73F}" destId="{2663A3A0-F247-40AF-BADC-AA8E404D6CF9}" srcOrd="0" destOrd="0" presId="urn:microsoft.com/office/officeart/2005/8/layout/vList6"/>
    <dgm:cxn modelId="{6D17C099-05D0-4574-84C9-CE4E42A3C978}" type="presParOf" srcId="{628134B2-48ED-4ED0-B843-4445D921C73F}" destId="{C4A75D94-7EA5-47C1-A843-175B826B4667}" srcOrd="1" destOrd="0" presId="urn:microsoft.com/office/officeart/2005/8/layout/vList6"/>
    <dgm:cxn modelId="{F211647C-7D9B-459C-B17A-71D53FEF7D34}" type="presParOf" srcId="{D571692E-4884-4A30-B8FF-822EFF094243}" destId="{F8B31C78-471C-4148-85FA-A01F3EA5CBDC}" srcOrd="1" destOrd="0" presId="urn:microsoft.com/office/officeart/2005/8/layout/vList6"/>
    <dgm:cxn modelId="{08F25299-EE0B-40E1-8281-D317978CDE42}" type="presParOf" srcId="{D571692E-4884-4A30-B8FF-822EFF094243}" destId="{BDD26FEF-83B3-45D4-8339-904D06E7FE68}" srcOrd="2" destOrd="0" presId="urn:microsoft.com/office/officeart/2005/8/layout/vList6"/>
    <dgm:cxn modelId="{50427828-2114-4489-B1B6-67909397FA3F}" type="presParOf" srcId="{BDD26FEF-83B3-45D4-8339-904D06E7FE68}" destId="{1B3F6D40-346A-4516-80FF-0EDD8B8D0F69}" srcOrd="0" destOrd="0" presId="urn:microsoft.com/office/officeart/2005/8/layout/vList6"/>
    <dgm:cxn modelId="{609684EE-CC65-4427-9A8D-D796FFA77974}" type="presParOf" srcId="{BDD26FEF-83B3-45D4-8339-904D06E7FE68}" destId="{23EEABCC-2302-409F-995D-E4D75619ECD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2A0074-40B5-49C8-930E-431287ED354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0B67FE-27A5-46A6-8B3C-E764F8D18D0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Медицинское воздействие</a:t>
          </a:r>
          <a:endParaRPr lang="ru-RU" sz="2000" b="1" dirty="0">
            <a:solidFill>
              <a:schemeClr val="tx1"/>
            </a:solidFill>
          </a:endParaRPr>
        </a:p>
      </dgm:t>
    </dgm:pt>
    <dgm:pt modelId="{5DD029D0-C602-4CC7-B1B2-45930E8E69CC}" type="parTrans" cxnId="{B99F70AE-8B59-4766-B85E-E1578DA6007D}">
      <dgm:prSet/>
      <dgm:spPr/>
      <dgm:t>
        <a:bodyPr/>
        <a:lstStyle/>
        <a:p>
          <a:endParaRPr lang="ru-RU"/>
        </a:p>
      </dgm:t>
    </dgm:pt>
    <dgm:pt modelId="{AB874433-02E6-4FBB-9730-D6AA2482AEC6}" type="sibTrans" cxnId="{B99F70AE-8B59-4766-B85E-E1578DA6007D}">
      <dgm:prSet/>
      <dgm:spPr/>
      <dgm:t>
        <a:bodyPr/>
        <a:lstStyle/>
        <a:p>
          <a:endParaRPr lang="ru-RU"/>
        </a:p>
      </dgm:t>
    </dgm:pt>
    <dgm:pt modelId="{9F28B615-44C0-49C5-B5BF-7C2C959C5D9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Хирургическое</a:t>
          </a:r>
          <a:endParaRPr lang="ru-RU" sz="1800" dirty="0">
            <a:solidFill>
              <a:schemeClr val="tx1"/>
            </a:solidFill>
          </a:endParaRPr>
        </a:p>
      </dgm:t>
    </dgm:pt>
    <dgm:pt modelId="{E6DA83C8-5622-4D08-90EA-DD658E39C04A}" type="parTrans" cxnId="{D4AE2CF5-4258-47C7-8DCA-3FC1FCCCE4FE}">
      <dgm:prSet/>
      <dgm:spPr/>
      <dgm:t>
        <a:bodyPr/>
        <a:lstStyle/>
        <a:p>
          <a:endParaRPr lang="ru-RU"/>
        </a:p>
      </dgm:t>
    </dgm:pt>
    <dgm:pt modelId="{95B8B550-6B74-45AD-97FB-A5CD5FA55285}" type="sibTrans" cxnId="{D4AE2CF5-4258-47C7-8DCA-3FC1FCCCE4FE}">
      <dgm:prSet/>
      <dgm:spPr/>
      <dgm:t>
        <a:bodyPr/>
        <a:lstStyle/>
        <a:p>
          <a:endParaRPr lang="ru-RU"/>
        </a:p>
      </dgm:t>
    </dgm:pt>
    <dgm:pt modelId="{109FEAF1-1321-4999-886F-8F21716A9C4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Массаж, физиотерапия</a:t>
          </a:r>
          <a:endParaRPr lang="ru-RU" sz="1800" dirty="0">
            <a:solidFill>
              <a:schemeClr val="tx1"/>
            </a:solidFill>
          </a:endParaRPr>
        </a:p>
      </dgm:t>
    </dgm:pt>
    <dgm:pt modelId="{EC16A12B-90C6-485B-97FE-6CAC2A1D1F98}" type="parTrans" cxnId="{C0E07B88-5309-41D7-87E9-7DE8A41912CB}">
      <dgm:prSet/>
      <dgm:spPr/>
      <dgm:t>
        <a:bodyPr/>
        <a:lstStyle/>
        <a:p>
          <a:endParaRPr lang="ru-RU"/>
        </a:p>
      </dgm:t>
    </dgm:pt>
    <dgm:pt modelId="{A6FB9007-F1A0-41D7-AFEF-DA9841196E4D}" type="sibTrans" cxnId="{C0E07B88-5309-41D7-87E9-7DE8A41912CB}">
      <dgm:prSet/>
      <dgm:spPr/>
      <dgm:t>
        <a:bodyPr/>
        <a:lstStyle/>
        <a:p>
          <a:endParaRPr lang="ru-RU"/>
        </a:p>
      </dgm:t>
    </dgm:pt>
    <dgm:pt modelId="{C21D5FD4-708D-4185-8D44-3A10770922F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Логопедическая работа</a:t>
          </a:r>
          <a:endParaRPr lang="ru-RU" sz="2000" b="1" dirty="0">
            <a:solidFill>
              <a:schemeClr val="tx1"/>
            </a:solidFill>
          </a:endParaRPr>
        </a:p>
      </dgm:t>
    </dgm:pt>
    <dgm:pt modelId="{A96AA394-7C14-43A9-9732-E04AB423EBD8}" type="parTrans" cxnId="{072C25DF-0D6F-4FE7-A216-CD26766FCDBA}">
      <dgm:prSet/>
      <dgm:spPr/>
      <dgm:t>
        <a:bodyPr/>
        <a:lstStyle/>
        <a:p>
          <a:endParaRPr lang="ru-RU"/>
        </a:p>
      </dgm:t>
    </dgm:pt>
    <dgm:pt modelId="{FB1BD068-052F-4ADA-A52D-66CA0AD78DC7}" type="sibTrans" cxnId="{072C25DF-0D6F-4FE7-A216-CD26766FCDBA}">
      <dgm:prSet/>
      <dgm:spPr/>
      <dgm:t>
        <a:bodyPr/>
        <a:lstStyle/>
        <a:p>
          <a:endParaRPr lang="ru-RU"/>
        </a:p>
      </dgm:t>
    </dgm:pt>
    <dgm:pt modelId="{1848C16C-56C9-40C5-AB8C-01719443CF9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Развитие дыхания</a:t>
          </a:r>
          <a:endParaRPr lang="ru-RU" sz="1800" dirty="0">
            <a:solidFill>
              <a:schemeClr val="tx1"/>
            </a:solidFill>
          </a:endParaRPr>
        </a:p>
      </dgm:t>
    </dgm:pt>
    <dgm:pt modelId="{B9CC8999-5CCA-47FC-906F-2CBDB53CD66D}" type="parTrans" cxnId="{E8A6DC99-64CB-4133-A2B4-32D6B6AF6B5E}">
      <dgm:prSet/>
      <dgm:spPr/>
      <dgm:t>
        <a:bodyPr/>
        <a:lstStyle/>
        <a:p>
          <a:endParaRPr lang="ru-RU"/>
        </a:p>
      </dgm:t>
    </dgm:pt>
    <dgm:pt modelId="{DDAB3078-5FAE-470F-A15E-E4ABD5FFF337}" type="sibTrans" cxnId="{E8A6DC99-64CB-4133-A2B4-32D6B6AF6B5E}">
      <dgm:prSet/>
      <dgm:spPr/>
      <dgm:t>
        <a:bodyPr/>
        <a:lstStyle/>
        <a:p>
          <a:endParaRPr lang="ru-RU"/>
        </a:p>
      </dgm:t>
    </dgm:pt>
    <dgm:pt modelId="{582137A5-FAB9-417C-B70A-7680AD1213D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Формирование фонематических процессов, лексико-грамматического строя речи, коммуникативных навыков</a:t>
          </a:r>
          <a:endParaRPr lang="ru-RU" sz="1800" dirty="0">
            <a:solidFill>
              <a:schemeClr val="tx1"/>
            </a:solidFill>
          </a:endParaRPr>
        </a:p>
      </dgm:t>
    </dgm:pt>
    <dgm:pt modelId="{C97AF7F1-A2F7-4D50-B74F-A4F017AC3C90}" type="parTrans" cxnId="{31B00062-27C5-4689-A436-770AC17B4AE4}">
      <dgm:prSet/>
      <dgm:spPr/>
      <dgm:t>
        <a:bodyPr/>
        <a:lstStyle/>
        <a:p>
          <a:endParaRPr lang="ru-RU"/>
        </a:p>
      </dgm:t>
    </dgm:pt>
    <dgm:pt modelId="{B1D448B2-ECF1-436D-95CA-8A2A77880FCD}" type="sibTrans" cxnId="{31B00062-27C5-4689-A436-770AC17B4AE4}">
      <dgm:prSet/>
      <dgm:spPr/>
      <dgm:t>
        <a:bodyPr/>
        <a:lstStyle/>
        <a:p>
          <a:endParaRPr lang="ru-RU"/>
        </a:p>
      </dgm:t>
    </dgm:pt>
    <dgm:pt modelId="{A95CE2E4-B7A6-4315-94A1-53AE0EC47B4A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chemeClr val="tx1"/>
              </a:solidFill>
            </a:rPr>
            <a:t>Психологичес-кое</a:t>
          </a:r>
          <a:r>
            <a:rPr lang="ru-RU" sz="2000" b="1" dirty="0" smtClean="0">
              <a:solidFill>
                <a:schemeClr val="tx1"/>
              </a:solidFill>
            </a:rPr>
            <a:t> воздействие</a:t>
          </a:r>
          <a:endParaRPr lang="ru-RU" sz="2000" b="1" dirty="0">
            <a:solidFill>
              <a:schemeClr val="tx1"/>
            </a:solidFill>
          </a:endParaRPr>
        </a:p>
      </dgm:t>
    </dgm:pt>
    <dgm:pt modelId="{7F266E85-267A-4C25-9D68-C7336247222F}" type="parTrans" cxnId="{933E8A8E-C97D-4C6C-BE98-F113F904F81F}">
      <dgm:prSet/>
      <dgm:spPr/>
      <dgm:t>
        <a:bodyPr/>
        <a:lstStyle/>
        <a:p>
          <a:endParaRPr lang="ru-RU"/>
        </a:p>
      </dgm:t>
    </dgm:pt>
    <dgm:pt modelId="{25F7C8FB-D103-48D4-8A3E-BDBA3C7A8E0E}" type="sibTrans" cxnId="{933E8A8E-C97D-4C6C-BE98-F113F904F81F}">
      <dgm:prSet/>
      <dgm:spPr/>
      <dgm:t>
        <a:bodyPr/>
        <a:lstStyle/>
        <a:p>
          <a:endParaRPr lang="ru-RU"/>
        </a:p>
      </dgm:t>
    </dgm:pt>
    <dgm:pt modelId="{18C5AB8E-7ADF-49EE-A13F-78CEFD2C2EC0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Психокоррекция</a:t>
          </a:r>
          <a:r>
            <a:rPr lang="ru-RU" sz="1800" dirty="0" smtClean="0">
              <a:solidFill>
                <a:schemeClr val="tx1"/>
              </a:solidFill>
            </a:rPr>
            <a:t> эмоционально-волевой сферы</a:t>
          </a:r>
          <a:endParaRPr lang="ru-RU" sz="1800" dirty="0">
            <a:solidFill>
              <a:schemeClr val="tx1"/>
            </a:solidFill>
          </a:endParaRPr>
        </a:p>
      </dgm:t>
    </dgm:pt>
    <dgm:pt modelId="{7ECBDD01-92C3-44D4-834A-B2A4018D04A6}" type="parTrans" cxnId="{987AF783-B2C6-4736-9E2C-3AAB029A50C4}">
      <dgm:prSet/>
      <dgm:spPr/>
      <dgm:t>
        <a:bodyPr/>
        <a:lstStyle/>
        <a:p>
          <a:endParaRPr lang="ru-RU"/>
        </a:p>
      </dgm:t>
    </dgm:pt>
    <dgm:pt modelId="{133CAB78-E05A-431A-9A20-D9CF9AEEF64E}" type="sibTrans" cxnId="{987AF783-B2C6-4736-9E2C-3AAB029A50C4}">
      <dgm:prSet/>
      <dgm:spPr/>
      <dgm:t>
        <a:bodyPr/>
        <a:lstStyle/>
        <a:p>
          <a:endParaRPr lang="ru-RU"/>
        </a:p>
      </dgm:t>
    </dgm:pt>
    <dgm:pt modelId="{98FF6FD6-A4B8-4D1A-9DBB-9EBAA331507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Развитие познавательной деятельности</a:t>
          </a:r>
          <a:endParaRPr lang="ru-RU" sz="1800" dirty="0">
            <a:solidFill>
              <a:schemeClr val="tx1"/>
            </a:solidFill>
          </a:endParaRPr>
        </a:p>
      </dgm:t>
    </dgm:pt>
    <dgm:pt modelId="{E1158D64-7D1B-46AE-AE35-408DADCCDBFD}" type="parTrans" cxnId="{0A781C91-E871-4848-9B89-B5488069578A}">
      <dgm:prSet/>
      <dgm:spPr/>
      <dgm:t>
        <a:bodyPr/>
        <a:lstStyle/>
        <a:p>
          <a:endParaRPr lang="ru-RU"/>
        </a:p>
      </dgm:t>
    </dgm:pt>
    <dgm:pt modelId="{5268F9A1-3B01-46D8-8954-70D6B7FEB6F7}" type="sibTrans" cxnId="{0A781C91-E871-4848-9B89-B5488069578A}">
      <dgm:prSet/>
      <dgm:spPr/>
      <dgm:t>
        <a:bodyPr/>
        <a:lstStyle/>
        <a:p>
          <a:endParaRPr lang="ru-RU"/>
        </a:p>
      </dgm:t>
    </dgm:pt>
    <dgm:pt modelId="{09F2C95B-D76F-4DF8-840D-8FF1C63EFEF9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Ортодонтическое</a:t>
          </a:r>
          <a:endParaRPr lang="ru-RU" sz="1800" dirty="0">
            <a:solidFill>
              <a:schemeClr val="tx1"/>
            </a:solidFill>
          </a:endParaRPr>
        </a:p>
      </dgm:t>
    </dgm:pt>
    <dgm:pt modelId="{CC991C2F-1034-4E6D-A122-2B7AA2CC0AA4}" type="parTrans" cxnId="{AAF02735-C7A0-4DBD-B923-A3C81128E8EC}">
      <dgm:prSet/>
      <dgm:spPr/>
      <dgm:t>
        <a:bodyPr/>
        <a:lstStyle/>
        <a:p>
          <a:endParaRPr lang="ru-RU"/>
        </a:p>
      </dgm:t>
    </dgm:pt>
    <dgm:pt modelId="{BF5142F7-BB0D-46EA-906B-23B45AB58B22}" type="sibTrans" cxnId="{AAF02735-C7A0-4DBD-B923-A3C81128E8EC}">
      <dgm:prSet/>
      <dgm:spPr/>
      <dgm:t>
        <a:bodyPr/>
        <a:lstStyle/>
        <a:p>
          <a:endParaRPr lang="ru-RU"/>
        </a:p>
      </dgm:t>
    </dgm:pt>
    <dgm:pt modelId="{A96A8A8B-8CCA-4F0D-9D89-8834E9A4136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Медикаментозное </a:t>
          </a:r>
          <a:endParaRPr lang="ru-RU" sz="1800" dirty="0">
            <a:solidFill>
              <a:schemeClr val="tx1"/>
            </a:solidFill>
          </a:endParaRPr>
        </a:p>
      </dgm:t>
    </dgm:pt>
    <dgm:pt modelId="{3263186B-562F-4A00-880D-B84BC8F71C43}" type="parTrans" cxnId="{53AABB52-CF68-455E-BEE2-6B030B841DE5}">
      <dgm:prSet/>
      <dgm:spPr/>
      <dgm:t>
        <a:bodyPr/>
        <a:lstStyle/>
        <a:p>
          <a:endParaRPr lang="ru-RU"/>
        </a:p>
      </dgm:t>
    </dgm:pt>
    <dgm:pt modelId="{7B3CFD0E-59E2-4C79-86D7-71ACDFCDFD4D}" type="sibTrans" cxnId="{53AABB52-CF68-455E-BEE2-6B030B841DE5}">
      <dgm:prSet/>
      <dgm:spPr/>
      <dgm:t>
        <a:bodyPr/>
        <a:lstStyle/>
        <a:p>
          <a:endParaRPr lang="ru-RU"/>
        </a:p>
      </dgm:t>
    </dgm:pt>
    <dgm:pt modelId="{07779417-970A-4F74-AADA-D6056EBB603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Коррекция нарушений тембра голоса, просодии</a:t>
          </a:r>
          <a:endParaRPr lang="ru-RU" sz="1800" dirty="0">
            <a:solidFill>
              <a:schemeClr val="tx1"/>
            </a:solidFill>
          </a:endParaRPr>
        </a:p>
      </dgm:t>
    </dgm:pt>
    <dgm:pt modelId="{DDC13DD7-0386-41EC-B5B7-2119D2BC8040}" type="parTrans" cxnId="{297EE9D5-D7BC-4A40-A171-1D02DB73FA9F}">
      <dgm:prSet/>
      <dgm:spPr/>
      <dgm:t>
        <a:bodyPr/>
        <a:lstStyle/>
        <a:p>
          <a:endParaRPr lang="ru-RU"/>
        </a:p>
      </dgm:t>
    </dgm:pt>
    <dgm:pt modelId="{30B24AF0-93F8-4ABF-9420-14EB6609CC5C}" type="sibTrans" cxnId="{297EE9D5-D7BC-4A40-A171-1D02DB73FA9F}">
      <dgm:prSet/>
      <dgm:spPr/>
      <dgm:t>
        <a:bodyPr/>
        <a:lstStyle/>
        <a:p>
          <a:endParaRPr lang="ru-RU"/>
        </a:p>
      </dgm:t>
    </dgm:pt>
    <dgm:pt modelId="{4854883C-A55A-4826-8E33-0729BB92871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Формирование звукопроизношения и слоговой структуры слова</a:t>
          </a:r>
          <a:endParaRPr lang="ru-RU" sz="1800" dirty="0">
            <a:solidFill>
              <a:schemeClr val="tx1"/>
            </a:solidFill>
          </a:endParaRPr>
        </a:p>
      </dgm:t>
    </dgm:pt>
    <dgm:pt modelId="{1D458C5D-3514-4B6A-B609-38D358524012}" type="parTrans" cxnId="{F9E82DBC-70CA-49FC-BE17-B99F26E797BD}">
      <dgm:prSet/>
      <dgm:spPr/>
      <dgm:t>
        <a:bodyPr/>
        <a:lstStyle/>
        <a:p>
          <a:endParaRPr lang="ru-RU"/>
        </a:p>
      </dgm:t>
    </dgm:pt>
    <dgm:pt modelId="{411AEE10-36C8-4906-9322-D27C390AF799}" type="sibTrans" cxnId="{F9E82DBC-70CA-49FC-BE17-B99F26E797BD}">
      <dgm:prSet/>
      <dgm:spPr/>
      <dgm:t>
        <a:bodyPr/>
        <a:lstStyle/>
        <a:p>
          <a:endParaRPr lang="ru-RU"/>
        </a:p>
      </dgm:t>
    </dgm:pt>
    <dgm:pt modelId="{663A2B5A-F88A-4E36-80FA-2A2BA8224BC3}" type="pres">
      <dgm:prSet presAssocID="{BE2A0074-40B5-49C8-930E-431287ED35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690A0-5B22-4396-B13C-10909EE1DF2F}" type="pres">
      <dgm:prSet presAssocID="{180B67FE-27A5-46A6-8B3C-E764F8D18D06}" presName="composite" presStyleCnt="0"/>
      <dgm:spPr/>
    </dgm:pt>
    <dgm:pt modelId="{F8D3768C-4D06-4CD5-AED5-DD45E38983E8}" type="pres">
      <dgm:prSet presAssocID="{180B67FE-27A5-46A6-8B3C-E764F8D18D06}" presName="parentText" presStyleLbl="alignNode1" presStyleIdx="0" presStyleCnt="3" custScaleX="2011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A9DB4-DFCE-4705-BE6A-9A0929F5FEBE}" type="pres">
      <dgm:prSet presAssocID="{180B67FE-27A5-46A6-8B3C-E764F8D18D06}" presName="descendantText" presStyleLbl="alignAcc1" presStyleIdx="0" presStyleCnt="3" custScaleX="67634" custScaleY="144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F56D3-BAA6-4413-9004-430941E00D64}" type="pres">
      <dgm:prSet presAssocID="{AB874433-02E6-4FBB-9730-D6AA2482AEC6}" presName="sp" presStyleCnt="0"/>
      <dgm:spPr/>
    </dgm:pt>
    <dgm:pt modelId="{B7750C49-90E3-4D47-ADF3-D6C44D901217}" type="pres">
      <dgm:prSet presAssocID="{C21D5FD4-708D-4185-8D44-3A10770922F4}" presName="composite" presStyleCnt="0"/>
      <dgm:spPr/>
    </dgm:pt>
    <dgm:pt modelId="{A7B26782-B8C0-48EF-B12D-14E74A37F3AF}" type="pres">
      <dgm:prSet presAssocID="{C21D5FD4-708D-4185-8D44-3A10770922F4}" presName="parentText" presStyleLbl="alignNode1" presStyleIdx="1" presStyleCnt="3" custScaleX="198734" custLinFactNeighborX="2413" custLinFactNeighborY="-158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27716-6CC9-42C7-AFDE-3481EE40D541}" type="pres">
      <dgm:prSet presAssocID="{C21D5FD4-708D-4185-8D44-3A10770922F4}" presName="descendantText" presStyleLbl="alignAcc1" presStyleIdx="1" presStyleCnt="3" custScaleX="85697" custScaleY="206746" custLinFactNeighborX="130" custLinFactNeighborY="3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88BFF-0B33-41B4-B8F5-F10EF13BA076}" type="pres">
      <dgm:prSet presAssocID="{FB1BD068-052F-4ADA-A52D-66CA0AD78DC7}" presName="sp" presStyleCnt="0"/>
      <dgm:spPr/>
    </dgm:pt>
    <dgm:pt modelId="{9E31DB6C-32D0-4487-9D97-88C9DB135CD0}" type="pres">
      <dgm:prSet presAssocID="{A95CE2E4-B7A6-4315-94A1-53AE0EC47B4A}" presName="composite" presStyleCnt="0"/>
      <dgm:spPr/>
    </dgm:pt>
    <dgm:pt modelId="{563DB43F-BF46-452C-AA53-A0B00E51853C}" type="pres">
      <dgm:prSet presAssocID="{A95CE2E4-B7A6-4315-94A1-53AE0EC47B4A}" presName="parentText" presStyleLbl="alignNode1" presStyleIdx="2" presStyleCnt="3" custScaleX="1962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F00CF-FBDB-45DA-9C7D-EB31650BF318}" type="pres">
      <dgm:prSet presAssocID="{A95CE2E4-B7A6-4315-94A1-53AE0EC47B4A}" presName="descendantText" presStyleLbl="alignAcc1" presStyleIdx="2" presStyleCnt="3" custScaleX="80807" custLinFactNeighborX="1239" custLinFactNeighborY="28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6ABE51-785D-4116-BDB9-BAD6DD8DFAE8}" type="presOf" srcId="{582137A5-FAB9-417C-B70A-7680AD1213D1}" destId="{20227716-6CC9-42C7-AFDE-3481EE40D541}" srcOrd="0" destOrd="3" presId="urn:microsoft.com/office/officeart/2005/8/layout/chevron2"/>
    <dgm:cxn modelId="{AAF02735-C7A0-4DBD-B923-A3C81128E8EC}" srcId="{180B67FE-27A5-46A6-8B3C-E764F8D18D06}" destId="{09F2C95B-D76F-4DF8-840D-8FF1C63EFEF9}" srcOrd="1" destOrd="0" parTransId="{CC991C2F-1034-4E6D-A122-2B7AA2CC0AA4}" sibTransId="{BF5142F7-BB0D-46EA-906B-23B45AB58B22}"/>
    <dgm:cxn modelId="{4658D627-1E02-4767-83DA-6E873F31B6F9}" type="presOf" srcId="{9F28B615-44C0-49C5-B5BF-7C2C959C5D97}" destId="{236A9DB4-DFCE-4705-BE6A-9A0929F5FEBE}" srcOrd="0" destOrd="0" presId="urn:microsoft.com/office/officeart/2005/8/layout/chevron2"/>
    <dgm:cxn modelId="{297EE9D5-D7BC-4A40-A171-1D02DB73FA9F}" srcId="{C21D5FD4-708D-4185-8D44-3A10770922F4}" destId="{07779417-970A-4F74-AADA-D6056EBB603D}" srcOrd="1" destOrd="0" parTransId="{DDC13DD7-0386-41EC-B5B7-2119D2BC8040}" sibTransId="{30B24AF0-93F8-4ABF-9420-14EB6609CC5C}"/>
    <dgm:cxn modelId="{B99F70AE-8B59-4766-B85E-E1578DA6007D}" srcId="{BE2A0074-40B5-49C8-930E-431287ED3547}" destId="{180B67FE-27A5-46A6-8B3C-E764F8D18D06}" srcOrd="0" destOrd="0" parTransId="{5DD029D0-C602-4CC7-B1B2-45930E8E69CC}" sibTransId="{AB874433-02E6-4FBB-9730-D6AA2482AEC6}"/>
    <dgm:cxn modelId="{072C25DF-0D6F-4FE7-A216-CD26766FCDBA}" srcId="{BE2A0074-40B5-49C8-930E-431287ED3547}" destId="{C21D5FD4-708D-4185-8D44-3A10770922F4}" srcOrd="1" destOrd="0" parTransId="{A96AA394-7C14-43A9-9732-E04AB423EBD8}" sibTransId="{FB1BD068-052F-4ADA-A52D-66CA0AD78DC7}"/>
    <dgm:cxn modelId="{933E8A8E-C97D-4C6C-BE98-F113F904F81F}" srcId="{BE2A0074-40B5-49C8-930E-431287ED3547}" destId="{A95CE2E4-B7A6-4315-94A1-53AE0EC47B4A}" srcOrd="2" destOrd="0" parTransId="{7F266E85-267A-4C25-9D68-C7336247222F}" sibTransId="{25F7C8FB-D103-48D4-8A3E-BDBA3C7A8E0E}"/>
    <dgm:cxn modelId="{4C3709A3-DC0B-4E9E-9B59-0BFD22A5C5A8}" type="presOf" srcId="{BE2A0074-40B5-49C8-930E-431287ED3547}" destId="{663A2B5A-F88A-4E36-80FA-2A2BA8224BC3}" srcOrd="0" destOrd="0" presId="urn:microsoft.com/office/officeart/2005/8/layout/chevron2"/>
    <dgm:cxn modelId="{5755D039-C421-45A3-A91E-1474441613D2}" type="presOf" srcId="{07779417-970A-4F74-AADA-D6056EBB603D}" destId="{20227716-6CC9-42C7-AFDE-3481EE40D541}" srcOrd="0" destOrd="1" presId="urn:microsoft.com/office/officeart/2005/8/layout/chevron2"/>
    <dgm:cxn modelId="{0A781C91-E871-4848-9B89-B5488069578A}" srcId="{A95CE2E4-B7A6-4315-94A1-53AE0EC47B4A}" destId="{98FF6FD6-A4B8-4D1A-9DBB-9EBAA331507F}" srcOrd="1" destOrd="0" parTransId="{E1158D64-7D1B-46AE-AE35-408DADCCDBFD}" sibTransId="{5268F9A1-3B01-46D8-8954-70D6B7FEB6F7}"/>
    <dgm:cxn modelId="{D4AE2CF5-4258-47C7-8DCA-3FC1FCCCE4FE}" srcId="{180B67FE-27A5-46A6-8B3C-E764F8D18D06}" destId="{9F28B615-44C0-49C5-B5BF-7C2C959C5D97}" srcOrd="0" destOrd="0" parTransId="{E6DA83C8-5622-4D08-90EA-DD658E39C04A}" sibTransId="{95B8B550-6B74-45AD-97FB-A5CD5FA55285}"/>
    <dgm:cxn modelId="{513009C1-D7EB-4F0E-8EE5-D6F3510FB42E}" type="presOf" srcId="{180B67FE-27A5-46A6-8B3C-E764F8D18D06}" destId="{F8D3768C-4D06-4CD5-AED5-DD45E38983E8}" srcOrd="0" destOrd="0" presId="urn:microsoft.com/office/officeart/2005/8/layout/chevron2"/>
    <dgm:cxn modelId="{08FEDDC8-2767-45CA-8A02-A17C1F1C4C14}" type="presOf" srcId="{4854883C-A55A-4826-8E33-0729BB928711}" destId="{20227716-6CC9-42C7-AFDE-3481EE40D541}" srcOrd="0" destOrd="2" presId="urn:microsoft.com/office/officeart/2005/8/layout/chevron2"/>
    <dgm:cxn modelId="{06A89AB3-015D-430B-8A2E-DC29D8F80571}" type="presOf" srcId="{09F2C95B-D76F-4DF8-840D-8FF1C63EFEF9}" destId="{236A9DB4-DFCE-4705-BE6A-9A0929F5FEBE}" srcOrd="0" destOrd="1" presId="urn:microsoft.com/office/officeart/2005/8/layout/chevron2"/>
    <dgm:cxn modelId="{F9E82DBC-70CA-49FC-BE17-B99F26E797BD}" srcId="{C21D5FD4-708D-4185-8D44-3A10770922F4}" destId="{4854883C-A55A-4826-8E33-0729BB928711}" srcOrd="2" destOrd="0" parTransId="{1D458C5D-3514-4B6A-B609-38D358524012}" sibTransId="{411AEE10-36C8-4906-9322-D27C390AF799}"/>
    <dgm:cxn modelId="{31B00062-27C5-4689-A436-770AC17B4AE4}" srcId="{C21D5FD4-708D-4185-8D44-3A10770922F4}" destId="{582137A5-FAB9-417C-B70A-7680AD1213D1}" srcOrd="3" destOrd="0" parTransId="{C97AF7F1-A2F7-4D50-B74F-A4F017AC3C90}" sibTransId="{B1D448B2-ECF1-436D-95CA-8A2A77880FCD}"/>
    <dgm:cxn modelId="{C0E07B88-5309-41D7-87E9-7DE8A41912CB}" srcId="{180B67FE-27A5-46A6-8B3C-E764F8D18D06}" destId="{109FEAF1-1321-4999-886F-8F21716A9C4C}" srcOrd="3" destOrd="0" parTransId="{EC16A12B-90C6-485B-97FE-6CAC2A1D1F98}" sibTransId="{A6FB9007-F1A0-41D7-AFEF-DA9841196E4D}"/>
    <dgm:cxn modelId="{184CA3EE-748C-405B-99E6-9170D44BDB61}" type="presOf" srcId="{C21D5FD4-708D-4185-8D44-3A10770922F4}" destId="{A7B26782-B8C0-48EF-B12D-14E74A37F3AF}" srcOrd="0" destOrd="0" presId="urn:microsoft.com/office/officeart/2005/8/layout/chevron2"/>
    <dgm:cxn modelId="{53AABB52-CF68-455E-BEE2-6B030B841DE5}" srcId="{180B67FE-27A5-46A6-8B3C-E764F8D18D06}" destId="{A96A8A8B-8CCA-4F0D-9D89-8834E9A41360}" srcOrd="2" destOrd="0" parTransId="{3263186B-562F-4A00-880D-B84BC8F71C43}" sibTransId="{7B3CFD0E-59E2-4C79-86D7-71ACDFCDFD4D}"/>
    <dgm:cxn modelId="{1B12E4C3-71F6-4069-A1BF-22E270A60FA8}" type="presOf" srcId="{1848C16C-56C9-40C5-AB8C-01719443CF98}" destId="{20227716-6CC9-42C7-AFDE-3481EE40D541}" srcOrd="0" destOrd="0" presId="urn:microsoft.com/office/officeart/2005/8/layout/chevron2"/>
    <dgm:cxn modelId="{E8A6DC99-64CB-4133-A2B4-32D6B6AF6B5E}" srcId="{C21D5FD4-708D-4185-8D44-3A10770922F4}" destId="{1848C16C-56C9-40C5-AB8C-01719443CF98}" srcOrd="0" destOrd="0" parTransId="{B9CC8999-5CCA-47FC-906F-2CBDB53CD66D}" sibTransId="{DDAB3078-5FAE-470F-A15E-E4ABD5FFF337}"/>
    <dgm:cxn modelId="{987AF783-B2C6-4736-9E2C-3AAB029A50C4}" srcId="{A95CE2E4-B7A6-4315-94A1-53AE0EC47B4A}" destId="{18C5AB8E-7ADF-49EE-A13F-78CEFD2C2EC0}" srcOrd="0" destOrd="0" parTransId="{7ECBDD01-92C3-44D4-834A-B2A4018D04A6}" sibTransId="{133CAB78-E05A-431A-9A20-D9CF9AEEF64E}"/>
    <dgm:cxn modelId="{69A5C9B4-FAED-4644-9A11-93674BD38992}" type="presOf" srcId="{A95CE2E4-B7A6-4315-94A1-53AE0EC47B4A}" destId="{563DB43F-BF46-452C-AA53-A0B00E51853C}" srcOrd="0" destOrd="0" presId="urn:microsoft.com/office/officeart/2005/8/layout/chevron2"/>
    <dgm:cxn modelId="{4A3231B1-8B24-4571-9FF1-A265D95296F4}" type="presOf" srcId="{A96A8A8B-8CCA-4F0D-9D89-8834E9A41360}" destId="{236A9DB4-DFCE-4705-BE6A-9A0929F5FEBE}" srcOrd="0" destOrd="2" presId="urn:microsoft.com/office/officeart/2005/8/layout/chevron2"/>
    <dgm:cxn modelId="{1B600FC3-9F05-4DB3-9211-ABD604B07B87}" type="presOf" srcId="{109FEAF1-1321-4999-886F-8F21716A9C4C}" destId="{236A9DB4-DFCE-4705-BE6A-9A0929F5FEBE}" srcOrd="0" destOrd="3" presId="urn:microsoft.com/office/officeart/2005/8/layout/chevron2"/>
    <dgm:cxn modelId="{ABD357D6-D792-4BA2-AE07-449F65BDBE75}" type="presOf" srcId="{98FF6FD6-A4B8-4D1A-9DBB-9EBAA331507F}" destId="{2C8F00CF-FBDB-45DA-9C7D-EB31650BF318}" srcOrd="0" destOrd="1" presId="urn:microsoft.com/office/officeart/2005/8/layout/chevron2"/>
    <dgm:cxn modelId="{153A1940-1A7D-44BB-B1A6-76F8FCC35C2B}" type="presOf" srcId="{18C5AB8E-7ADF-49EE-A13F-78CEFD2C2EC0}" destId="{2C8F00CF-FBDB-45DA-9C7D-EB31650BF318}" srcOrd="0" destOrd="0" presId="urn:microsoft.com/office/officeart/2005/8/layout/chevron2"/>
    <dgm:cxn modelId="{EF0856D2-5B6E-46D2-8C95-063159DFE3EE}" type="presParOf" srcId="{663A2B5A-F88A-4E36-80FA-2A2BA8224BC3}" destId="{5A5690A0-5B22-4396-B13C-10909EE1DF2F}" srcOrd="0" destOrd="0" presId="urn:microsoft.com/office/officeart/2005/8/layout/chevron2"/>
    <dgm:cxn modelId="{F88D4190-A3E8-4E47-BFBC-FCBCB4F72637}" type="presParOf" srcId="{5A5690A0-5B22-4396-B13C-10909EE1DF2F}" destId="{F8D3768C-4D06-4CD5-AED5-DD45E38983E8}" srcOrd="0" destOrd="0" presId="urn:microsoft.com/office/officeart/2005/8/layout/chevron2"/>
    <dgm:cxn modelId="{B9CFEBAF-1010-46F1-AA90-4D49ABA24EEA}" type="presParOf" srcId="{5A5690A0-5B22-4396-B13C-10909EE1DF2F}" destId="{236A9DB4-DFCE-4705-BE6A-9A0929F5FEBE}" srcOrd="1" destOrd="0" presId="urn:microsoft.com/office/officeart/2005/8/layout/chevron2"/>
    <dgm:cxn modelId="{201EBCC2-D56C-4143-82A6-F402918C97F0}" type="presParOf" srcId="{663A2B5A-F88A-4E36-80FA-2A2BA8224BC3}" destId="{501F56D3-BAA6-4413-9004-430941E00D64}" srcOrd="1" destOrd="0" presId="urn:microsoft.com/office/officeart/2005/8/layout/chevron2"/>
    <dgm:cxn modelId="{63D1A294-79A9-469E-A1E7-E93DCF1367E9}" type="presParOf" srcId="{663A2B5A-F88A-4E36-80FA-2A2BA8224BC3}" destId="{B7750C49-90E3-4D47-ADF3-D6C44D901217}" srcOrd="2" destOrd="0" presId="urn:microsoft.com/office/officeart/2005/8/layout/chevron2"/>
    <dgm:cxn modelId="{C6AF910E-3671-4D83-942A-DDA106192352}" type="presParOf" srcId="{B7750C49-90E3-4D47-ADF3-D6C44D901217}" destId="{A7B26782-B8C0-48EF-B12D-14E74A37F3AF}" srcOrd="0" destOrd="0" presId="urn:microsoft.com/office/officeart/2005/8/layout/chevron2"/>
    <dgm:cxn modelId="{44D3255C-BD77-4D14-AA49-4477CE7E965A}" type="presParOf" srcId="{B7750C49-90E3-4D47-ADF3-D6C44D901217}" destId="{20227716-6CC9-42C7-AFDE-3481EE40D541}" srcOrd="1" destOrd="0" presId="urn:microsoft.com/office/officeart/2005/8/layout/chevron2"/>
    <dgm:cxn modelId="{B43CEB25-3C44-4324-898D-65F1DAA83A3A}" type="presParOf" srcId="{663A2B5A-F88A-4E36-80FA-2A2BA8224BC3}" destId="{12F88BFF-0B33-41B4-B8F5-F10EF13BA076}" srcOrd="3" destOrd="0" presId="urn:microsoft.com/office/officeart/2005/8/layout/chevron2"/>
    <dgm:cxn modelId="{7CE7882D-AB72-4257-B95C-381F946CAA6C}" type="presParOf" srcId="{663A2B5A-F88A-4E36-80FA-2A2BA8224BC3}" destId="{9E31DB6C-32D0-4487-9D97-88C9DB135CD0}" srcOrd="4" destOrd="0" presId="urn:microsoft.com/office/officeart/2005/8/layout/chevron2"/>
    <dgm:cxn modelId="{0563B285-E96C-4613-9948-44FD2B49B5F5}" type="presParOf" srcId="{9E31DB6C-32D0-4487-9D97-88C9DB135CD0}" destId="{563DB43F-BF46-452C-AA53-A0B00E51853C}" srcOrd="0" destOrd="0" presId="urn:microsoft.com/office/officeart/2005/8/layout/chevron2"/>
    <dgm:cxn modelId="{3840CD1A-6DA8-40AE-94A4-96B521FE0BEA}" type="presParOf" srcId="{9E31DB6C-32D0-4487-9D97-88C9DB135CD0}" destId="{2C8F00CF-FBDB-45DA-9C7D-EB31650BF3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376971-4CE9-4287-8361-C9DFCB58550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E29550-3E4F-4CDE-BF55-2EA669BFC7E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Медицинское воздействие</a:t>
          </a:r>
          <a:endParaRPr lang="ru-RU" sz="2000" b="1" dirty="0">
            <a:solidFill>
              <a:schemeClr val="bg1"/>
            </a:solidFill>
          </a:endParaRPr>
        </a:p>
      </dgm:t>
    </dgm:pt>
    <dgm:pt modelId="{4AE4E98E-3B8E-4861-A0EA-4DFC0DA87AFD}" type="parTrans" cxnId="{DF910EA4-A58E-477F-8AD4-8B5BA84F8314}">
      <dgm:prSet/>
      <dgm:spPr/>
      <dgm:t>
        <a:bodyPr/>
        <a:lstStyle/>
        <a:p>
          <a:endParaRPr lang="ru-RU"/>
        </a:p>
      </dgm:t>
    </dgm:pt>
    <dgm:pt modelId="{4B5211BC-5BE4-4533-80FD-C351DF188127}" type="sibTrans" cxnId="{DF910EA4-A58E-477F-8AD4-8B5BA84F8314}">
      <dgm:prSet/>
      <dgm:spPr/>
      <dgm:t>
        <a:bodyPr/>
        <a:lstStyle/>
        <a:p>
          <a:endParaRPr lang="ru-RU"/>
        </a:p>
      </dgm:t>
    </dgm:pt>
    <dgm:pt modelId="{5DDDB90D-31D4-44CF-8FBB-D572F734C18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Хирургическое</a:t>
          </a:r>
          <a:endParaRPr lang="ru-RU" sz="2000" dirty="0">
            <a:solidFill>
              <a:schemeClr val="tx1"/>
            </a:solidFill>
          </a:endParaRPr>
        </a:p>
      </dgm:t>
    </dgm:pt>
    <dgm:pt modelId="{119D1C53-BD44-4C66-8A25-52A175B08517}" type="parTrans" cxnId="{3B6961B3-CB6A-434C-8FE4-6C121BA8E74F}">
      <dgm:prSet/>
      <dgm:spPr/>
      <dgm:t>
        <a:bodyPr/>
        <a:lstStyle/>
        <a:p>
          <a:endParaRPr lang="ru-RU"/>
        </a:p>
      </dgm:t>
    </dgm:pt>
    <dgm:pt modelId="{C7F7764F-E35F-4A0C-B269-3D491B96C3FD}" type="sibTrans" cxnId="{3B6961B3-CB6A-434C-8FE4-6C121BA8E74F}">
      <dgm:prSet/>
      <dgm:spPr/>
      <dgm:t>
        <a:bodyPr/>
        <a:lstStyle/>
        <a:p>
          <a:endParaRPr lang="ru-RU"/>
        </a:p>
      </dgm:t>
    </dgm:pt>
    <dgm:pt modelId="{879913A6-DD4A-462A-AE31-36072FE9C79B}">
      <dgm:prSet phldrT="[Текст]" custT="1"/>
      <dgm:spPr/>
      <dgm:t>
        <a:bodyPr/>
        <a:lstStyle/>
        <a:p>
          <a:r>
            <a:rPr lang="ru-RU" sz="2000" b="1" dirty="0" err="1" smtClean="0"/>
            <a:t>Логопеди-ческая</a:t>
          </a:r>
          <a:r>
            <a:rPr lang="ru-RU" sz="2000" b="1" dirty="0" smtClean="0"/>
            <a:t> работа</a:t>
          </a:r>
          <a:endParaRPr lang="ru-RU" sz="2000" b="1" dirty="0"/>
        </a:p>
      </dgm:t>
    </dgm:pt>
    <dgm:pt modelId="{0AF076E1-448A-45AE-9AC0-09D64C7E0469}" type="parTrans" cxnId="{F9CC93E7-E5ED-4998-BB26-98084C23A0DC}">
      <dgm:prSet/>
      <dgm:spPr/>
      <dgm:t>
        <a:bodyPr/>
        <a:lstStyle/>
        <a:p>
          <a:endParaRPr lang="ru-RU"/>
        </a:p>
      </dgm:t>
    </dgm:pt>
    <dgm:pt modelId="{85FBA706-7A95-4BCD-B2D0-B3903DA660FF}" type="sibTrans" cxnId="{F9CC93E7-E5ED-4998-BB26-98084C23A0DC}">
      <dgm:prSet/>
      <dgm:spPr/>
      <dgm:t>
        <a:bodyPr/>
        <a:lstStyle/>
        <a:p>
          <a:endParaRPr lang="ru-RU"/>
        </a:p>
      </dgm:t>
    </dgm:pt>
    <dgm:pt modelId="{96B668BC-4DC6-4708-AD91-808A4AD479D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Формирование правильной артикуляции звуков</a:t>
          </a:r>
          <a:endParaRPr lang="ru-RU" sz="2000" dirty="0">
            <a:solidFill>
              <a:schemeClr val="tx1"/>
            </a:solidFill>
          </a:endParaRPr>
        </a:p>
      </dgm:t>
    </dgm:pt>
    <dgm:pt modelId="{F7D74E7A-A72D-41D5-B54A-60E64FE1E024}" type="parTrans" cxnId="{58B6DF6F-946D-44F6-917C-53EC985F239A}">
      <dgm:prSet/>
      <dgm:spPr/>
      <dgm:t>
        <a:bodyPr/>
        <a:lstStyle/>
        <a:p>
          <a:endParaRPr lang="ru-RU"/>
        </a:p>
      </dgm:t>
    </dgm:pt>
    <dgm:pt modelId="{29D64724-11E0-4548-857D-A1D95C7F1EA0}" type="sibTrans" cxnId="{58B6DF6F-946D-44F6-917C-53EC985F239A}">
      <dgm:prSet/>
      <dgm:spPr/>
      <dgm:t>
        <a:bodyPr/>
        <a:lstStyle/>
        <a:p>
          <a:endParaRPr lang="ru-RU"/>
        </a:p>
      </dgm:t>
    </dgm:pt>
    <dgm:pt modelId="{EF8AAC27-238E-4A5E-9F37-7BD67869DBEC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Развитие тембра голоса, просодии</a:t>
          </a:r>
          <a:endParaRPr lang="ru-RU" sz="2000" dirty="0">
            <a:solidFill>
              <a:schemeClr val="tx1"/>
            </a:solidFill>
          </a:endParaRPr>
        </a:p>
      </dgm:t>
    </dgm:pt>
    <dgm:pt modelId="{9295496F-0252-49B5-B07B-A2C93E5C84FF}" type="parTrans" cxnId="{31B744EF-BE1C-4726-96CA-722DBE14E55C}">
      <dgm:prSet/>
      <dgm:spPr/>
      <dgm:t>
        <a:bodyPr/>
        <a:lstStyle/>
        <a:p>
          <a:endParaRPr lang="ru-RU"/>
        </a:p>
      </dgm:t>
    </dgm:pt>
    <dgm:pt modelId="{A968B19C-5E07-4C45-9795-F69B2676D253}" type="sibTrans" cxnId="{31B744EF-BE1C-4726-96CA-722DBE14E55C}">
      <dgm:prSet/>
      <dgm:spPr/>
      <dgm:t>
        <a:bodyPr/>
        <a:lstStyle/>
        <a:p>
          <a:endParaRPr lang="ru-RU"/>
        </a:p>
      </dgm:t>
    </dgm:pt>
    <dgm:pt modelId="{65FA3A2C-0C0F-4FD4-B895-D28006021AA4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Развитие </a:t>
          </a:r>
          <a:r>
            <a:rPr lang="ru-RU" sz="2000" dirty="0" err="1" smtClean="0">
              <a:solidFill>
                <a:schemeClr val="tx1"/>
              </a:solidFill>
            </a:rPr>
            <a:t>слухопроизносительной</a:t>
          </a:r>
          <a:r>
            <a:rPr lang="ru-RU" sz="2000" dirty="0" smtClean="0">
              <a:solidFill>
                <a:schemeClr val="tx1"/>
              </a:solidFill>
            </a:rPr>
            <a:t> дифференциации</a:t>
          </a:r>
          <a:endParaRPr lang="ru-RU" sz="2000" dirty="0">
            <a:solidFill>
              <a:schemeClr val="tx1"/>
            </a:solidFill>
          </a:endParaRPr>
        </a:p>
      </dgm:t>
    </dgm:pt>
    <dgm:pt modelId="{3AC66142-D3C3-469A-8120-CBCF4BA4C803}" type="parTrans" cxnId="{CACAA7F4-04BA-43E5-8547-D35C0BD6CF3C}">
      <dgm:prSet/>
      <dgm:spPr/>
      <dgm:t>
        <a:bodyPr/>
        <a:lstStyle/>
        <a:p>
          <a:endParaRPr lang="ru-RU"/>
        </a:p>
      </dgm:t>
    </dgm:pt>
    <dgm:pt modelId="{B991CD31-C41C-442A-897D-2FE65F24896E}" type="sibTrans" cxnId="{CACAA7F4-04BA-43E5-8547-D35C0BD6CF3C}">
      <dgm:prSet/>
      <dgm:spPr/>
      <dgm:t>
        <a:bodyPr/>
        <a:lstStyle/>
        <a:p>
          <a:endParaRPr lang="ru-RU"/>
        </a:p>
      </dgm:t>
    </dgm:pt>
    <dgm:pt modelId="{9AFCB6BA-2DCD-4DE3-A10F-BCACCF27E825}">
      <dgm:prSet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</a:rPr>
            <a:t>Медикаментозное</a:t>
          </a:r>
          <a:endParaRPr lang="ru-RU" sz="2000" dirty="0">
            <a:solidFill>
              <a:schemeClr val="tx1"/>
            </a:solidFill>
          </a:endParaRPr>
        </a:p>
      </dgm:t>
    </dgm:pt>
    <dgm:pt modelId="{592F12B8-3531-4624-B176-E154B82637A3}" type="parTrans" cxnId="{D8A28F2C-F6F7-4869-BF52-DC3E57ECDB13}">
      <dgm:prSet/>
      <dgm:spPr/>
      <dgm:t>
        <a:bodyPr/>
        <a:lstStyle/>
        <a:p>
          <a:endParaRPr lang="ru-RU"/>
        </a:p>
      </dgm:t>
    </dgm:pt>
    <dgm:pt modelId="{F0BA5403-8561-4C7E-9310-AD8ECDABAABA}" type="sibTrans" cxnId="{D8A28F2C-F6F7-4869-BF52-DC3E57ECDB13}">
      <dgm:prSet/>
      <dgm:spPr/>
      <dgm:t>
        <a:bodyPr/>
        <a:lstStyle/>
        <a:p>
          <a:endParaRPr lang="ru-RU"/>
        </a:p>
      </dgm:t>
    </dgm:pt>
    <dgm:pt modelId="{1F1108E9-D3F2-47E8-8AC7-80A9AD81C94F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Физиотерапия</a:t>
          </a:r>
          <a:endParaRPr lang="ru-RU" sz="2000" dirty="0"/>
        </a:p>
      </dgm:t>
    </dgm:pt>
    <dgm:pt modelId="{8FC1E944-C6C9-42DF-93B9-975BE836144D}" type="parTrans" cxnId="{8BF6AD70-B429-484D-87C1-F7D9358C45AB}">
      <dgm:prSet/>
      <dgm:spPr/>
      <dgm:t>
        <a:bodyPr/>
        <a:lstStyle/>
        <a:p>
          <a:endParaRPr lang="ru-RU"/>
        </a:p>
      </dgm:t>
    </dgm:pt>
    <dgm:pt modelId="{89A4553D-C9F6-4A52-8843-41731C0F0515}" type="sibTrans" cxnId="{8BF6AD70-B429-484D-87C1-F7D9358C45AB}">
      <dgm:prSet/>
      <dgm:spPr/>
      <dgm:t>
        <a:bodyPr/>
        <a:lstStyle/>
        <a:p>
          <a:endParaRPr lang="ru-RU"/>
        </a:p>
      </dgm:t>
    </dgm:pt>
    <dgm:pt modelId="{2711F99C-1640-428B-AAAC-E1AD99383D8D}" type="pres">
      <dgm:prSet presAssocID="{C3376971-4CE9-4287-8361-C9DFCB58550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9E61EF-1288-455D-B25C-F98ECA2600F2}" type="pres">
      <dgm:prSet presAssocID="{5FE29550-3E4F-4CDE-BF55-2EA669BFC7E2}" presName="linNode" presStyleCnt="0"/>
      <dgm:spPr/>
    </dgm:pt>
    <dgm:pt modelId="{3B127007-9900-4512-A72B-56C0D23C3A4A}" type="pres">
      <dgm:prSet presAssocID="{5FE29550-3E4F-4CDE-BF55-2EA669BFC7E2}" presName="parentShp" presStyleLbl="node1" presStyleIdx="0" presStyleCnt="2" custScaleX="69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93C4B-72E0-40A1-8524-4F3375207D93}" type="pres">
      <dgm:prSet presAssocID="{5FE29550-3E4F-4CDE-BF55-2EA669BFC7E2}" presName="childShp" presStyleLbl="bgAccFollowNode1" presStyleIdx="0" presStyleCnt="2" custScaleX="117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38013-8358-458A-99A0-1CD7282025C0}" type="pres">
      <dgm:prSet presAssocID="{4B5211BC-5BE4-4533-80FD-C351DF188127}" presName="spacing" presStyleCnt="0"/>
      <dgm:spPr/>
    </dgm:pt>
    <dgm:pt modelId="{881F05D9-B0AA-474E-9300-278166C7C4BF}" type="pres">
      <dgm:prSet presAssocID="{879913A6-DD4A-462A-AE31-36072FE9C79B}" presName="linNode" presStyleCnt="0"/>
      <dgm:spPr/>
    </dgm:pt>
    <dgm:pt modelId="{97B06782-BC03-4BD5-BEC9-E72A2CEA8DEA}" type="pres">
      <dgm:prSet presAssocID="{879913A6-DD4A-462A-AE31-36072FE9C79B}" presName="parentShp" presStyleLbl="node1" presStyleIdx="1" presStyleCnt="2" custScaleX="60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5C77C-91B5-4143-9BAD-278C841D478F}" type="pres">
      <dgm:prSet presAssocID="{879913A6-DD4A-462A-AE31-36072FE9C79B}" presName="childShp" presStyleLbl="bgAccFollowNode1" presStyleIdx="1" presStyleCnt="2" custScaleX="123188" custScaleY="132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77A918-2C25-441C-A293-EDBDD5A5E2BD}" type="presOf" srcId="{5DDDB90D-31D4-44CF-8FBB-D572F734C180}" destId="{E9E93C4B-72E0-40A1-8524-4F3375207D93}" srcOrd="0" destOrd="0" presId="urn:microsoft.com/office/officeart/2005/8/layout/vList6"/>
    <dgm:cxn modelId="{DF910EA4-A58E-477F-8AD4-8B5BA84F8314}" srcId="{C3376971-4CE9-4287-8361-C9DFCB58550F}" destId="{5FE29550-3E4F-4CDE-BF55-2EA669BFC7E2}" srcOrd="0" destOrd="0" parTransId="{4AE4E98E-3B8E-4861-A0EA-4DFC0DA87AFD}" sibTransId="{4B5211BC-5BE4-4533-80FD-C351DF188127}"/>
    <dgm:cxn modelId="{31B744EF-BE1C-4726-96CA-722DBE14E55C}" srcId="{879913A6-DD4A-462A-AE31-36072FE9C79B}" destId="{EF8AAC27-238E-4A5E-9F37-7BD67869DBEC}" srcOrd="1" destOrd="0" parTransId="{9295496F-0252-49B5-B07B-A2C93E5C84FF}" sibTransId="{A968B19C-5E07-4C45-9795-F69B2676D253}"/>
    <dgm:cxn modelId="{CACAA7F4-04BA-43E5-8547-D35C0BD6CF3C}" srcId="{879913A6-DD4A-462A-AE31-36072FE9C79B}" destId="{65FA3A2C-0C0F-4FD4-B895-D28006021AA4}" srcOrd="2" destOrd="0" parTransId="{3AC66142-D3C3-469A-8120-CBCF4BA4C803}" sibTransId="{B991CD31-C41C-442A-897D-2FE65F24896E}"/>
    <dgm:cxn modelId="{F9CC93E7-E5ED-4998-BB26-98084C23A0DC}" srcId="{C3376971-4CE9-4287-8361-C9DFCB58550F}" destId="{879913A6-DD4A-462A-AE31-36072FE9C79B}" srcOrd="1" destOrd="0" parTransId="{0AF076E1-448A-45AE-9AC0-09D64C7E0469}" sibTransId="{85FBA706-7A95-4BCD-B2D0-B3903DA660FF}"/>
    <dgm:cxn modelId="{CBAF383B-1BFC-4719-9C60-E8ECD5AE3845}" type="presOf" srcId="{C3376971-4CE9-4287-8361-C9DFCB58550F}" destId="{2711F99C-1640-428B-AAAC-E1AD99383D8D}" srcOrd="0" destOrd="0" presId="urn:microsoft.com/office/officeart/2005/8/layout/vList6"/>
    <dgm:cxn modelId="{84F53EC3-F0B4-4C3E-B949-7E4A8C5A158E}" type="presOf" srcId="{9AFCB6BA-2DCD-4DE3-A10F-BCACCF27E825}" destId="{E9E93C4B-72E0-40A1-8524-4F3375207D93}" srcOrd="0" destOrd="1" presId="urn:microsoft.com/office/officeart/2005/8/layout/vList6"/>
    <dgm:cxn modelId="{FAB7B4CF-0B70-46C5-B93C-52C0F480C934}" type="presOf" srcId="{EF8AAC27-238E-4A5E-9F37-7BD67869DBEC}" destId="{4285C77C-91B5-4143-9BAD-278C841D478F}" srcOrd="0" destOrd="1" presId="urn:microsoft.com/office/officeart/2005/8/layout/vList6"/>
    <dgm:cxn modelId="{990EC206-53B3-4FAE-980E-E1AF6131BF9F}" type="presOf" srcId="{65FA3A2C-0C0F-4FD4-B895-D28006021AA4}" destId="{4285C77C-91B5-4143-9BAD-278C841D478F}" srcOrd="0" destOrd="2" presId="urn:microsoft.com/office/officeart/2005/8/layout/vList6"/>
    <dgm:cxn modelId="{7561AF9A-2B93-4C59-993A-F9C1C3A226CE}" type="presOf" srcId="{879913A6-DD4A-462A-AE31-36072FE9C79B}" destId="{97B06782-BC03-4BD5-BEC9-E72A2CEA8DEA}" srcOrd="0" destOrd="0" presId="urn:microsoft.com/office/officeart/2005/8/layout/vList6"/>
    <dgm:cxn modelId="{DC37B2E9-EA86-41EE-8E9A-D7FB4BDF9A73}" type="presOf" srcId="{1F1108E9-D3F2-47E8-8AC7-80A9AD81C94F}" destId="{E9E93C4B-72E0-40A1-8524-4F3375207D93}" srcOrd="0" destOrd="2" presId="urn:microsoft.com/office/officeart/2005/8/layout/vList6"/>
    <dgm:cxn modelId="{D8A28F2C-F6F7-4869-BF52-DC3E57ECDB13}" srcId="{5FE29550-3E4F-4CDE-BF55-2EA669BFC7E2}" destId="{9AFCB6BA-2DCD-4DE3-A10F-BCACCF27E825}" srcOrd="1" destOrd="0" parTransId="{592F12B8-3531-4624-B176-E154B82637A3}" sibTransId="{F0BA5403-8561-4C7E-9310-AD8ECDABAABA}"/>
    <dgm:cxn modelId="{D2395FAD-AE51-4ED5-B7EC-77E42290C878}" type="presOf" srcId="{5FE29550-3E4F-4CDE-BF55-2EA669BFC7E2}" destId="{3B127007-9900-4512-A72B-56C0D23C3A4A}" srcOrd="0" destOrd="0" presId="urn:microsoft.com/office/officeart/2005/8/layout/vList6"/>
    <dgm:cxn modelId="{32D8A60F-7064-4C35-98CC-E0BD4AAC9595}" type="presOf" srcId="{96B668BC-4DC6-4708-AD91-808A4AD479D5}" destId="{4285C77C-91B5-4143-9BAD-278C841D478F}" srcOrd="0" destOrd="0" presId="urn:microsoft.com/office/officeart/2005/8/layout/vList6"/>
    <dgm:cxn modelId="{3B6961B3-CB6A-434C-8FE4-6C121BA8E74F}" srcId="{5FE29550-3E4F-4CDE-BF55-2EA669BFC7E2}" destId="{5DDDB90D-31D4-44CF-8FBB-D572F734C180}" srcOrd="0" destOrd="0" parTransId="{119D1C53-BD44-4C66-8A25-52A175B08517}" sibTransId="{C7F7764F-E35F-4A0C-B269-3D491B96C3FD}"/>
    <dgm:cxn modelId="{58B6DF6F-946D-44F6-917C-53EC985F239A}" srcId="{879913A6-DD4A-462A-AE31-36072FE9C79B}" destId="{96B668BC-4DC6-4708-AD91-808A4AD479D5}" srcOrd="0" destOrd="0" parTransId="{F7D74E7A-A72D-41D5-B54A-60E64FE1E024}" sibTransId="{29D64724-11E0-4548-857D-A1D95C7F1EA0}"/>
    <dgm:cxn modelId="{8BF6AD70-B429-484D-87C1-F7D9358C45AB}" srcId="{5FE29550-3E4F-4CDE-BF55-2EA669BFC7E2}" destId="{1F1108E9-D3F2-47E8-8AC7-80A9AD81C94F}" srcOrd="2" destOrd="0" parTransId="{8FC1E944-C6C9-42DF-93B9-975BE836144D}" sibTransId="{89A4553D-C9F6-4A52-8843-41731C0F0515}"/>
    <dgm:cxn modelId="{58BB0BAB-94FA-4871-8AF9-931C76BCEA78}" type="presParOf" srcId="{2711F99C-1640-428B-AAAC-E1AD99383D8D}" destId="{D29E61EF-1288-455D-B25C-F98ECA2600F2}" srcOrd="0" destOrd="0" presId="urn:microsoft.com/office/officeart/2005/8/layout/vList6"/>
    <dgm:cxn modelId="{28848C5C-CA1D-449A-9F7D-EFBE29749DD9}" type="presParOf" srcId="{D29E61EF-1288-455D-B25C-F98ECA2600F2}" destId="{3B127007-9900-4512-A72B-56C0D23C3A4A}" srcOrd="0" destOrd="0" presId="urn:microsoft.com/office/officeart/2005/8/layout/vList6"/>
    <dgm:cxn modelId="{5D5E16FB-21BE-4E00-AEC7-B935702554EC}" type="presParOf" srcId="{D29E61EF-1288-455D-B25C-F98ECA2600F2}" destId="{E9E93C4B-72E0-40A1-8524-4F3375207D93}" srcOrd="1" destOrd="0" presId="urn:microsoft.com/office/officeart/2005/8/layout/vList6"/>
    <dgm:cxn modelId="{C97ABBF5-62A2-4418-95A8-932CDFAC41BD}" type="presParOf" srcId="{2711F99C-1640-428B-AAAC-E1AD99383D8D}" destId="{D1C38013-8358-458A-99A0-1CD7282025C0}" srcOrd="1" destOrd="0" presId="urn:microsoft.com/office/officeart/2005/8/layout/vList6"/>
    <dgm:cxn modelId="{A7EAEF78-9078-4868-968F-314D62AA0D59}" type="presParOf" srcId="{2711F99C-1640-428B-AAAC-E1AD99383D8D}" destId="{881F05D9-B0AA-474E-9300-278166C7C4BF}" srcOrd="2" destOrd="0" presId="urn:microsoft.com/office/officeart/2005/8/layout/vList6"/>
    <dgm:cxn modelId="{0777ED24-956F-4C94-8473-005840C09E58}" type="presParOf" srcId="{881F05D9-B0AA-474E-9300-278166C7C4BF}" destId="{97B06782-BC03-4BD5-BEC9-E72A2CEA8DEA}" srcOrd="0" destOrd="0" presId="urn:microsoft.com/office/officeart/2005/8/layout/vList6"/>
    <dgm:cxn modelId="{EF5E5E34-D5FA-438A-A306-18F88204A3AB}" type="presParOf" srcId="{881F05D9-B0AA-474E-9300-278166C7C4BF}" destId="{4285C77C-91B5-4143-9BAD-278C841D478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4AAF36-B7C2-41D8-AE27-9CA39575251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BE795D-C69A-463E-A063-5DABA4025F11}">
      <dgm:prSet phldrT="[Текст]" custT="1"/>
      <dgm:spPr/>
      <dgm:t>
        <a:bodyPr/>
        <a:lstStyle/>
        <a:p>
          <a:r>
            <a:rPr lang="ru-RU" sz="1800" b="1" dirty="0" smtClean="0"/>
            <a:t>Корковая: </a:t>
          </a:r>
          <a:r>
            <a:rPr lang="ru-RU" sz="1400" dirty="0" smtClean="0"/>
            <a:t>нарушается произвольная моторика артикуляционного аппарата, затруднена динамика переключения от одного звука к другому, от одной артикуляционной позы к другой</a:t>
          </a:r>
          <a:r>
            <a:rPr lang="ru-RU" sz="1400" b="1" dirty="0" smtClean="0"/>
            <a:t>  </a:t>
          </a:r>
          <a:endParaRPr lang="ru-RU" sz="1400" b="1" dirty="0"/>
        </a:p>
      </dgm:t>
    </dgm:pt>
    <dgm:pt modelId="{B1CE336A-7B58-40B8-B66D-0C554354F05D}" type="parTrans" cxnId="{0F28C918-DBD5-41B8-8069-1860046222A4}">
      <dgm:prSet/>
      <dgm:spPr/>
      <dgm:t>
        <a:bodyPr/>
        <a:lstStyle/>
        <a:p>
          <a:endParaRPr lang="ru-RU"/>
        </a:p>
      </dgm:t>
    </dgm:pt>
    <dgm:pt modelId="{EB215C67-FD7A-45F8-8D90-211C61AE6CD0}" type="sibTrans" cxnId="{0F28C918-DBD5-41B8-8069-1860046222A4}">
      <dgm:prSet/>
      <dgm:spPr/>
      <dgm:t>
        <a:bodyPr/>
        <a:lstStyle/>
        <a:p>
          <a:endParaRPr lang="ru-RU"/>
        </a:p>
      </dgm:t>
    </dgm:pt>
    <dgm:pt modelId="{E6F5A497-FF29-4BF3-867B-05AF9357E366}">
      <dgm:prSet phldrT="[Текст]" custT="1"/>
      <dgm:spPr/>
      <dgm:t>
        <a:bodyPr/>
        <a:lstStyle/>
        <a:p>
          <a:r>
            <a:rPr lang="ru-RU" sz="1800" b="1" dirty="0" smtClean="0"/>
            <a:t>Подкорковая (экстрапирамидная): </a:t>
          </a:r>
          <a:r>
            <a:rPr lang="ru-RU" sz="1800" b="0" i="1" dirty="0" smtClean="0"/>
            <a:t> </a:t>
          </a:r>
          <a:r>
            <a:rPr lang="ru-RU" sz="1400" dirty="0" smtClean="0"/>
            <a:t>нарушение мышечного тонуса и наличие гиперкинеза (насильственного непроизвольного движения (в области артикуляционной и мимической мускулатуры, не контролируемые ребенком</a:t>
          </a:r>
          <a:endParaRPr lang="ru-RU" sz="1400" b="1" dirty="0"/>
        </a:p>
      </dgm:t>
    </dgm:pt>
    <dgm:pt modelId="{F51A4C77-A48E-48A3-9B52-5000578CB6F1}" type="parTrans" cxnId="{DDA08B8D-12DA-47F2-A5D0-1648BA371989}">
      <dgm:prSet/>
      <dgm:spPr/>
      <dgm:t>
        <a:bodyPr/>
        <a:lstStyle/>
        <a:p>
          <a:endParaRPr lang="ru-RU"/>
        </a:p>
      </dgm:t>
    </dgm:pt>
    <dgm:pt modelId="{E7821353-CFDD-46B7-B0CC-FC28AD3727A8}" type="sibTrans" cxnId="{DDA08B8D-12DA-47F2-A5D0-1648BA371989}">
      <dgm:prSet/>
      <dgm:spPr/>
      <dgm:t>
        <a:bodyPr/>
        <a:lstStyle/>
        <a:p>
          <a:endParaRPr lang="ru-RU"/>
        </a:p>
      </dgm:t>
    </dgm:pt>
    <dgm:pt modelId="{9144BB88-6108-402C-80A6-5045803D79B8}">
      <dgm:prSet phldrT="[Текст]" custT="1"/>
      <dgm:spPr/>
      <dgm:t>
        <a:bodyPr/>
        <a:lstStyle/>
        <a:p>
          <a:r>
            <a:rPr lang="ru-RU" sz="2000" b="1" dirty="0" smtClean="0"/>
            <a:t>Мозжечковая: </a:t>
          </a:r>
          <a:r>
            <a:rPr lang="ru-RU" sz="1400" dirty="0" smtClean="0"/>
            <a:t> характеризуется скандированной «рубленой» речью, иногда сопровождается выкриками отдельных звуков</a:t>
          </a:r>
          <a:endParaRPr lang="ru-RU" sz="1400" dirty="0"/>
        </a:p>
      </dgm:t>
    </dgm:pt>
    <dgm:pt modelId="{4F95DC5E-CEB3-46A6-A3DF-D7D26DC62D20}" type="parTrans" cxnId="{30AD1EAC-5DB2-4D60-9851-3E9A39A6BC1E}">
      <dgm:prSet/>
      <dgm:spPr/>
      <dgm:t>
        <a:bodyPr/>
        <a:lstStyle/>
        <a:p>
          <a:endParaRPr lang="ru-RU"/>
        </a:p>
      </dgm:t>
    </dgm:pt>
    <dgm:pt modelId="{AE0342A6-711B-42B1-9BB3-EDDAE8D305EF}" type="sibTrans" cxnId="{30AD1EAC-5DB2-4D60-9851-3E9A39A6BC1E}">
      <dgm:prSet/>
      <dgm:spPr/>
      <dgm:t>
        <a:bodyPr/>
        <a:lstStyle/>
        <a:p>
          <a:endParaRPr lang="ru-RU"/>
        </a:p>
      </dgm:t>
    </dgm:pt>
    <dgm:pt modelId="{43CD0DDD-0F8A-4615-B54D-B9E1DCE22993}">
      <dgm:prSet custT="1"/>
      <dgm:spPr/>
      <dgm:t>
        <a:bodyPr/>
        <a:lstStyle/>
        <a:p>
          <a:r>
            <a:rPr lang="ru-RU" sz="2000" b="1" dirty="0" err="1" smtClean="0"/>
            <a:t>Бульбарная</a:t>
          </a:r>
          <a:r>
            <a:rPr lang="ru-RU" sz="2000" b="1" dirty="0" smtClean="0"/>
            <a:t>: </a:t>
          </a:r>
          <a:r>
            <a:rPr lang="ru-RU" sz="1400" dirty="0" smtClean="0"/>
            <a:t>атрофия мышц языка и глотки, гортани. </a:t>
          </a:r>
          <a:r>
            <a:rPr lang="ru-RU" sz="1400" dirty="0" err="1" smtClean="0"/>
            <a:t>Паретическое</a:t>
          </a:r>
          <a:r>
            <a:rPr lang="ru-RU" sz="1400" dirty="0" smtClean="0"/>
            <a:t> состояние мышц языка является причиной многочисленных искажений звукопроизношения. Речь невнятная, крайне нечеткая, замедленная. Лицо ребенка с бульварной дизартрией </a:t>
          </a:r>
          <a:r>
            <a:rPr lang="ru-RU" sz="1400" dirty="0" err="1" smtClean="0"/>
            <a:t>амимично</a:t>
          </a:r>
          <a:endParaRPr lang="ru-RU" sz="1400" dirty="0"/>
        </a:p>
      </dgm:t>
    </dgm:pt>
    <dgm:pt modelId="{BCE2FC67-4110-4EA7-A3E8-03871B18F787}" type="parTrans" cxnId="{DBE65B3F-5E79-4DC5-A7A8-C5048B513C21}">
      <dgm:prSet/>
      <dgm:spPr/>
      <dgm:t>
        <a:bodyPr/>
        <a:lstStyle/>
        <a:p>
          <a:endParaRPr lang="ru-RU"/>
        </a:p>
      </dgm:t>
    </dgm:pt>
    <dgm:pt modelId="{55C40990-0C95-4F20-8E59-2B3A7EA2CEE8}" type="sibTrans" cxnId="{DBE65B3F-5E79-4DC5-A7A8-C5048B513C21}">
      <dgm:prSet/>
      <dgm:spPr/>
      <dgm:t>
        <a:bodyPr/>
        <a:lstStyle/>
        <a:p>
          <a:endParaRPr lang="ru-RU"/>
        </a:p>
      </dgm:t>
    </dgm:pt>
    <dgm:pt modelId="{A47BF61C-29C5-494B-A63C-54D381E0749D}">
      <dgm:prSet custT="1"/>
      <dgm:spPr/>
      <dgm:t>
        <a:bodyPr/>
        <a:lstStyle/>
        <a:p>
          <a:r>
            <a:rPr lang="ru-RU" sz="2000" b="1" dirty="0" smtClean="0"/>
            <a:t>Псевдобульбарная: </a:t>
          </a:r>
          <a:r>
            <a:rPr lang="ru-RU" sz="1400" dirty="0" smtClean="0"/>
            <a:t>нарушается общая и речевая моторика. Малыш плохо сосет, </a:t>
          </a:r>
          <a:r>
            <a:rPr lang="ru-RU" sz="1400" dirty="0" err="1" smtClean="0"/>
            <a:t>поперхивается</a:t>
          </a:r>
          <a:r>
            <a:rPr lang="ru-RU" sz="1400" dirty="0" smtClean="0"/>
            <a:t>, захлебывается, плохо глотает. Изо рта течет слюна, нарушена мускулатура лица</a:t>
          </a:r>
          <a:endParaRPr lang="ru-RU" sz="1400" b="1" dirty="0"/>
        </a:p>
      </dgm:t>
    </dgm:pt>
    <dgm:pt modelId="{2C433FEB-35E6-4062-86D8-E67B4CA44387}" type="parTrans" cxnId="{9569FCBE-AC24-4A61-B550-C38885F39F6D}">
      <dgm:prSet/>
      <dgm:spPr/>
      <dgm:t>
        <a:bodyPr/>
        <a:lstStyle/>
        <a:p>
          <a:endParaRPr lang="ru-RU"/>
        </a:p>
      </dgm:t>
    </dgm:pt>
    <dgm:pt modelId="{128C1B7E-F3D6-49BC-8FA7-622A9D1D74DB}" type="sibTrans" cxnId="{9569FCBE-AC24-4A61-B550-C38885F39F6D}">
      <dgm:prSet/>
      <dgm:spPr/>
      <dgm:t>
        <a:bodyPr/>
        <a:lstStyle/>
        <a:p>
          <a:endParaRPr lang="ru-RU"/>
        </a:p>
      </dgm:t>
    </dgm:pt>
    <dgm:pt modelId="{E0DA1E20-D194-48D1-BBF1-49EFADA2FB2A}" type="pres">
      <dgm:prSet presAssocID="{0C4AAF36-B7C2-41D8-AE27-9CA3957525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447D18-D466-432D-904A-0027650981FD}" type="pres">
      <dgm:prSet presAssocID="{BEBE795D-C69A-463E-A063-5DABA4025F11}" presName="parentLin" presStyleCnt="0"/>
      <dgm:spPr/>
    </dgm:pt>
    <dgm:pt modelId="{C7994E65-84DC-4CCB-9CCA-B6065A42EFBF}" type="pres">
      <dgm:prSet presAssocID="{BEBE795D-C69A-463E-A063-5DABA4025F1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224B177-DE49-4262-B04D-B5AC63BC23C5}" type="pres">
      <dgm:prSet presAssocID="{BEBE795D-C69A-463E-A063-5DABA4025F11}" presName="parentText" presStyleLbl="node1" presStyleIdx="0" presStyleCnt="5" custScaleX="150037" custScaleY="696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3E18E-9C15-44E6-917D-900DA9587351}" type="pres">
      <dgm:prSet presAssocID="{BEBE795D-C69A-463E-A063-5DABA4025F11}" presName="negativeSpace" presStyleCnt="0"/>
      <dgm:spPr/>
    </dgm:pt>
    <dgm:pt modelId="{5E209DF1-FEB1-4DD7-8932-5DB46FCDA551}" type="pres">
      <dgm:prSet presAssocID="{BEBE795D-C69A-463E-A063-5DABA4025F11}" presName="childText" presStyleLbl="conFgAcc1" presStyleIdx="0" presStyleCnt="5">
        <dgm:presLayoutVars>
          <dgm:bulletEnabled val="1"/>
        </dgm:presLayoutVars>
      </dgm:prSet>
      <dgm:spPr/>
    </dgm:pt>
    <dgm:pt modelId="{8510BA98-6799-47F5-8381-8367CE334EEF}" type="pres">
      <dgm:prSet presAssocID="{EB215C67-FD7A-45F8-8D90-211C61AE6CD0}" presName="spaceBetweenRectangles" presStyleCnt="0"/>
      <dgm:spPr/>
    </dgm:pt>
    <dgm:pt modelId="{5CBFEB03-FE75-4D61-9573-A1D5EA836C5F}" type="pres">
      <dgm:prSet presAssocID="{E6F5A497-FF29-4BF3-867B-05AF9357E366}" presName="parentLin" presStyleCnt="0"/>
      <dgm:spPr/>
    </dgm:pt>
    <dgm:pt modelId="{14926926-860E-4994-8F29-24B926F328AD}" type="pres">
      <dgm:prSet presAssocID="{E6F5A497-FF29-4BF3-867B-05AF9357E36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F95EF96-4DC6-4CA6-B3FB-41FC9C677F90}" type="pres">
      <dgm:prSet presAssocID="{E6F5A497-FF29-4BF3-867B-05AF9357E366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0F572-FED5-4FC7-A966-C83454D332F7}" type="pres">
      <dgm:prSet presAssocID="{E6F5A497-FF29-4BF3-867B-05AF9357E366}" presName="negativeSpace" presStyleCnt="0"/>
      <dgm:spPr/>
    </dgm:pt>
    <dgm:pt modelId="{E63FD1B4-CE4D-448E-A2DF-C251A3440EB9}" type="pres">
      <dgm:prSet presAssocID="{E6F5A497-FF29-4BF3-867B-05AF9357E366}" presName="childText" presStyleLbl="conFgAcc1" presStyleIdx="1" presStyleCnt="5" custLinFactNeighborY="11847">
        <dgm:presLayoutVars>
          <dgm:bulletEnabled val="1"/>
        </dgm:presLayoutVars>
      </dgm:prSet>
      <dgm:spPr/>
    </dgm:pt>
    <dgm:pt modelId="{558F8A75-7059-4B27-B696-ED303C218385}" type="pres">
      <dgm:prSet presAssocID="{E7821353-CFDD-46B7-B0CC-FC28AD3727A8}" presName="spaceBetweenRectangles" presStyleCnt="0"/>
      <dgm:spPr/>
    </dgm:pt>
    <dgm:pt modelId="{EA9EF966-D628-4671-B1AD-B19FE3D151B8}" type="pres">
      <dgm:prSet presAssocID="{9144BB88-6108-402C-80A6-5045803D79B8}" presName="parentLin" presStyleCnt="0"/>
      <dgm:spPr/>
    </dgm:pt>
    <dgm:pt modelId="{48B7EE10-AF62-4F5A-8032-C45288E6B1AE}" type="pres">
      <dgm:prSet presAssocID="{9144BB88-6108-402C-80A6-5045803D79B8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0F0FD5D-825F-4F54-995F-DC6E65395DC7}" type="pres">
      <dgm:prSet presAssocID="{9144BB88-6108-402C-80A6-5045803D79B8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40F5D-E768-43EA-B64E-79CF6591D91E}" type="pres">
      <dgm:prSet presAssocID="{9144BB88-6108-402C-80A6-5045803D79B8}" presName="negativeSpace" presStyleCnt="0"/>
      <dgm:spPr/>
    </dgm:pt>
    <dgm:pt modelId="{8261AA67-623A-4DCB-8EF1-8EB23C629E27}" type="pres">
      <dgm:prSet presAssocID="{9144BB88-6108-402C-80A6-5045803D79B8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78B20-90DB-4E10-92C6-885D5A87E515}" type="pres">
      <dgm:prSet presAssocID="{AE0342A6-711B-42B1-9BB3-EDDAE8D305EF}" presName="spaceBetweenRectangles" presStyleCnt="0"/>
      <dgm:spPr/>
    </dgm:pt>
    <dgm:pt modelId="{0F69EA80-A90F-46D0-85E1-B08F33A43F95}" type="pres">
      <dgm:prSet presAssocID="{43CD0DDD-0F8A-4615-B54D-B9E1DCE22993}" presName="parentLin" presStyleCnt="0"/>
      <dgm:spPr/>
    </dgm:pt>
    <dgm:pt modelId="{83CE69E8-D641-4058-8AA8-012E2DD03DE6}" type="pres">
      <dgm:prSet presAssocID="{43CD0DDD-0F8A-4615-B54D-B9E1DCE2299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9C348F9E-9C7A-42A2-8BC2-68FB41279CAD}" type="pres">
      <dgm:prSet presAssocID="{43CD0DDD-0F8A-4615-B54D-B9E1DCE22993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1FD0D-286A-4BA2-BBB9-DF387D5D50A2}" type="pres">
      <dgm:prSet presAssocID="{43CD0DDD-0F8A-4615-B54D-B9E1DCE22993}" presName="negativeSpace" presStyleCnt="0"/>
      <dgm:spPr/>
    </dgm:pt>
    <dgm:pt modelId="{AFA43EC3-1948-4CE8-BBAD-FECA53082CBA}" type="pres">
      <dgm:prSet presAssocID="{43CD0DDD-0F8A-4615-B54D-B9E1DCE22993}" presName="childText" presStyleLbl="conFgAcc1" presStyleIdx="3" presStyleCnt="5">
        <dgm:presLayoutVars>
          <dgm:bulletEnabled val="1"/>
        </dgm:presLayoutVars>
      </dgm:prSet>
      <dgm:spPr/>
    </dgm:pt>
    <dgm:pt modelId="{2E880B71-3946-4A7D-9DB1-F8E4EC2DD06D}" type="pres">
      <dgm:prSet presAssocID="{55C40990-0C95-4F20-8E59-2B3A7EA2CEE8}" presName="spaceBetweenRectangles" presStyleCnt="0"/>
      <dgm:spPr/>
    </dgm:pt>
    <dgm:pt modelId="{58166A73-3BC4-4F23-BE67-8E7D286CDB15}" type="pres">
      <dgm:prSet presAssocID="{A47BF61C-29C5-494B-A63C-54D381E0749D}" presName="parentLin" presStyleCnt="0"/>
      <dgm:spPr/>
    </dgm:pt>
    <dgm:pt modelId="{71F41BA6-8D23-4D78-BA5E-688C1B634E7C}" type="pres">
      <dgm:prSet presAssocID="{A47BF61C-29C5-494B-A63C-54D381E0749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15A4753-C3FD-4D11-93B7-85EC20F1F5BA}" type="pres">
      <dgm:prSet presAssocID="{A47BF61C-29C5-494B-A63C-54D381E0749D}" presName="parentText" presStyleLbl="node1" presStyleIdx="4" presStyleCnt="5" custScaleX="142857" custLinFactNeighborX="-20634" custLinFactNeighborY="46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97B35F-9C37-4337-86F4-7CD23971F519}" type="pres">
      <dgm:prSet presAssocID="{A47BF61C-29C5-494B-A63C-54D381E0749D}" presName="negativeSpace" presStyleCnt="0"/>
      <dgm:spPr/>
    </dgm:pt>
    <dgm:pt modelId="{3CE44E47-B4AF-4405-84CD-F9551315A24C}" type="pres">
      <dgm:prSet presAssocID="{A47BF61C-29C5-494B-A63C-54D381E0749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F28C918-DBD5-41B8-8069-1860046222A4}" srcId="{0C4AAF36-B7C2-41D8-AE27-9CA395752511}" destId="{BEBE795D-C69A-463E-A063-5DABA4025F11}" srcOrd="0" destOrd="0" parTransId="{B1CE336A-7B58-40B8-B66D-0C554354F05D}" sibTransId="{EB215C67-FD7A-45F8-8D90-211C61AE6CD0}"/>
    <dgm:cxn modelId="{726CE192-A912-43A0-A7D0-6866FF422A64}" type="presOf" srcId="{BEBE795D-C69A-463E-A063-5DABA4025F11}" destId="{C7994E65-84DC-4CCB-9CCA-B6065A42EFBF}" srcOrd="0" destOrd="0" presId="urn:microsoft.com/office/officeart/2005/8/layout/list1"/>
    <dgm:cxn modelId="{2EFF64DD-A0D6-43DB-BC06-01FEDA68C7AB}" type="presOf" srcId="{E6F5A497-FF29-4BF3-867B-05AF9357E366}" destId="{14926926-860E-4994-8F29-24B926F328AD}" srcOrd="0" destOrd="0" presId="urn:microsoft.com/office/officeart/2005/8/layout/list1"/>
    <dgm:cxn modelId="{30AD1EAC-5DB2-4D60-9851-3E9A39A6BC1E}" srcId="{0C4AAF36-B7C2-41D8-AE27-9CA395752511}" destId="{9144BB88-6108-402C-80A6-5045803D79B8}" srcOrd="2" destOrd="0" parTransId="{4F95DC5E-CEB3-46A6-A3DF-D7D26DC62D20}" sibTransId="{AE0342A6-711B-42B1-9BB3-EDDAE8D305EF}"/>
    <dgm:cxn modelId="{FB0A224C-CFA6-4B5A-BD1E-D419C1FA6218}" type="presOf" srcId="{43CD0DDD-0F8A-4615-B54D-B9E1DCE22993}" destId="{9C348F9E-9C7A-42A2-8BC2-68FB41279CAD}" srcOrd="1" destOrd="0" presId="urn:microsoft.com/office/officeart/2005/8/layout/list1"/>
    <dgm:cxn modelId="{E0DD7851-4DC7-4877-91D9-687BEDF945B7}" type="presOf" srcId="{A47BF61C-29C5-494B-A63C-54D381E0749D}" destId="{415A4753-C3FD-4D11-93B7-85EC20F1F5BA}" srcOrd="1" destOrd="0" presId="urn:microsoft.com/office/officeart/2005/8/layout/list1"/>
    <dgm:cxn modelId="{9569FCBE-AC24-4A61-B550-C38885F39F6D}" srcId="{0C4AAF36-B7C2-41D8-AE27-9CA395752511}" destId="{A47BF61C-29C5-494B-A63C-54D381E0749D}" srcOrd="4" destOrd="0" parTransId="{2C433FEB-35E6-4062-86D8-E67B4CA44387}" sibTransId="{128C1B7E-F3D6-49BC-8FA7-622A9D1D74DB}"/>
    <dgm:cxn modelId="{DDA08B8D-12DA-47F2-A5D0-1648BA371989}" srcId="{0C4AAF36-B7C2-41D8-AE27-9CA395752511}" destId="{E6F5A497-FF29-4BF3-867B-05AF9357E366}" srcOrd="1" destOrd="0" parTransId="{F51A4C77-A48E-48A3-9B52-5000578CB6F1}" sibTransId="{E7821353-CFDD-46B7-B0CC-FC28AD3727A8}"/>
    <dgm:cxn modelId="{4B9D5E75-459B-4270-89F8-65535C46C244}" type="presOf" srcId="{A47BF61C-29C5-494B-A63C-54D381E0749D}" destId="{71F41BA6-8D23-4D78-BA5E-688C1B634E7C}" srcOrd="0" destOrd="0" presId="urn:microsoft.com/office/officeart/2005/8/layout/list1"/>
    <dgm:cxn modelId="{89EAD959-07B4-4FD5-862C-6887343321C9}" type="presOf" srcId="{E6F5A497-FF29-4BF3-867B-05AF9357E366}" destId="{8F95EF96-4DC6-4CA6-B3FB-41FC9C677F90}" srcOrd="1" destOrd="0" presId="urn:microsoft.com/office/officeart/2005/8/layout/list1"/>
    <dgm:cxn modelId="{A8D4F160-9152-4157-BD7C-C78DE2886818}" type="presOf" srcId="{9144BB88-6108-402C-80A6-5045803D79B8}" destId="{48B7EE10-AF62-4F5A-8032-C45288E6B1AE}" srcOrd="0" destOrd="0" presId="urn:microsoft.com/office/officeart/2005/8/layout/list1"/>
    <dgm:cxn modelId="{A7E6B771-C447-4643-AB38-B096A60D15CE}" type="presOf" srcId="{0C4AAF36-B7C2-41D8-AE27-9CA395752511}" destId="{E0DA1E20-D194-48D1-BBF1-49EFADA2FB2A}" srcOrd="0" destOrd="0" presId="urn:microsoft.com/office/officeart/2005/8/layout/list1"/>
    <dgm:cxn modelId="{DBE65B3F-5E79-4DC5-A7A8-C5048B513C21}" srcId="{0C4AAF36-B7C2-41D8-AE27-9CA395752511}" destId="{43CD0DDD-0F8A-4615-B54D-B9E1DCE22993}" srcOrd="3" destOrd="0" parTransId="{BCE2FC67-4110-4EA7-A3E8-03871B18F787}" sibTransId="{55C40990-0C95-4F20-8E59-2B3A7EA2CEE8}"/>
    <dgm:cxn modelId="{EBF302E4-2FC5-40CA-93CA-63DD28019E71}" type="presOf" srcId="{BEBE795D-C69A-463E-A063-5DABA4025F11}" destId="{E224B177-DE49-4262-B04D-B5AC63BC23C5}" srcOrd="1" destOrd="0" presId="urn:microsoft.com/office/officeart/2005/8/layout/list1"/>
    <dgm:cxn modelId="{48E92B00-2778-4AC5-B52D-50788733B225}" type="presOf" srcId="{9144BB88-6108-402C-80A6-5045803D79B8}" destId="{60F0FD5D-825F-4F54-995F-DC6E65395DC7}" srcOrd="1" destOrd="0" presId="urn:microsoft.com/office/officeart/2005/8/layout/list1"/>
    <dgm:cxn modelId="{A6ACF405-7E9F-455C-B9C4-86B2C8068D41}" type="presOf" srcId="{43CD0DDD-0F8A-4615-B54D-B9E1DCE22993}" destId="{83CE69E8-D641-4058-8AA8-012E2DD03DE6}" srcOrd="0" destOrd="0" presId="urn:microsoft.com/office/officeart/2005/8/layout/list1"/>
    <dgm:cxn modelId="{6095F5FF-EE04-4EC8-A95B-ED667B7035A3}" type="presParOf" srcId="{E0DA1E20-D194-48D1-BBF1-49EFADA2FB2A}" destId="{F0447D18-D466-432D-904A-0027650981FD}" srcOrd="0" destOrd="0" presId="urn:microsoft.com/office/officeart/2005/8/layout/list1"/>
    <dgm:cxn modelId="{88AEA8AF-152B-426C-B6E9-990E244E06FD}" type="presParOf" srcId="{F0447D18-D466-432D-904A-0027650981FD}" destId="{C7994E65-84DC-4CCB-9CCA-B6065A42EFBF}" srcOrd="0" destOrd="0" presId="urn:microsoft.com/office/officeart/2005/8/layout/list1"/>
    <dgm:cxn modelId="{4809909E-DF49-44F8-A625-76E9E89A3C81}" type="presParOf" srcId="{F0447D18-D466-432D-904A-0027650981FD}" destId="{E224B177-DE49-4262-B04D-B5AC63BC23C5}" srcOrd="1" destOrd="0" presId="urn:microsoft.com/office/officeart/2005/8/layout/list1"/>
    <dgm:cxn modelId="{ECD261C8-E144-4D59-8338-6702BC5AD4B0}" type="presParOf" srcId="{E0DA1E20-D194-48D1-BBF1-49EFADA2FB2A}" destId="{DF93E18E-9C15-44E6-917D-900DA9587351}" srcOrd="1" destOrd="0" presId="urn:microsoft.com/office/officeart/2005/8/layout/list1"/>
    <dgm:cxn modelId="{9B426823-2260-4527-8290-975DC0F9A96A}" type="presParOf" srcId="{E0DA1E20-D194-48D1-BBF1-49EFADA2FB2A}" destId="{5E209DF1-FEB1-4DD7-8932-5DB46FCDA551}" srcOrd="2" destOrd="0" presId="urn:microsoft.com/office/officeart/2005/8/layout/list1"/>
    <dgm:cxn modelId="{BE8DEE54-AA0B-4262-8A7F-C49BE5E5B4F3}" type="presParOf" srcId="{E0DA1E20-D194-48D1-BBF1-49EFADA2FB2A}" destId="{8510BA98-6799-47F5-8381-8367CE334EEF}" srcOrd="3" destOrd="0" presId="urn:microsoft.com/office/officeart/2005/8/layout/list1"/>
    <dgm:cxn modelId="{1DF6913F-9BDF-46E6-ACE6-62D9FC6EF1E3}" type="presParOf" srcId="{E0DA1E20-D194-48D1-BBF1-49EFADA2FB2A}" destId="{5CBFEB03-FE75-4D61-9573-A1D5EA836C5F}" srcOrd="4" destOrd="0" presId="urn:microsoft.com/office/officeart/2005/8/layout/list1"/>
    <dgm:cxn modelId="{24B7F521-94B8-4100-A18F-4A099B6CE1C0}" type="presParOf" srcId="{5CBFEB03-FE75-4D61-9573-A1D5EA836C5F}" destId="{14926926-860E-4994-8F29-24B926F328AD}" srcOrd="0" destOrd="0" presId="urn:microsoft.com/office/officeart/2005/8/layout/list1"/>
    <dgm:cxn modelId="{D10B6C61-E61E-4797-90B2-E43BE5ECB2E6}" type="presParOf" srcId="{5CBFEB03-FE75-4D61-9573-A1D5EA836C5F}" destId="{8F95EF96-4DC6-4CA6-B3FB-41FC9C677F90}" srcOrd="1" destOrd="0" presId="urn:microsoft.com/office/officeart/2005/8/layout/list1"/>
    <dgm:cxn modelId="{69547536-E12D-4E72-9F5A-8035261D139D}" type="presParOf" srcId="{E0DA1E20-D194-48D1-BBF1-49EFADA2FB2A}" destId="{0100F572-FED5-4FC7-A966-C83454D332F7}" srcOrd="5" destOrd="0" presId="urn:microsoft.com/office/officeart/2005/8/layout/list1"/>
    <dgm:cxn modelId="{46DE5382-6574-4D8F-A1EC-87A2ECE79354}" type="presParOf" srcId="{E0DA1E20-D194-48D1-BBF1-49EFADA2FB2A}" destId="{E63FD1B4-CE4D-448E-A2DF-C251A3440EB9}" srcOrd="6" destOrd="0" presId="urn:microsoft.com/office/officeart/2005/8/layout/list1"/>
    <dgm:cxn modelId="{1D0DD090-E862-490D-B880-64848597FC25}" type="presParOf" srcId="{E0DA1E20-D194-48D1-BBF1-49EFADA2FB2A}" destId="{558F8A75-7059-4B27-B696-ED303C218385}" srcOrd="7" destOrd="0" presId="urn:microsoft.com/office/officeart/2005/8/layout/list1"/>
    <dgm:cxn modelId="{67937EE5-3F13-4450-8F63-55F51D541E84}" type="presParOf" srcId="{E0DA1E20-D194-48D1-BBF1-49EFADA2FB2A}" destId="{EA9EF966-D628-4671-B1AD-B19FE3D151B8}" srcOrd="8" destOrd="0" presId="urn:microsoft.com/office/officeart/2005/8/layout/list1"/>
    <dgm:cxn modelId="{C5B73112-3710-4C3B-AEDA-AA50C9985E35}" type="presParOf" srcId="{EA9EF966-D628-4671-B1AD-B19FE3D151B8}" destId="{48B7EE10-AF62-4F5A-8032-C45288E6B1AE}" srcOrd="0" destOrd="0" presId="urn:microsoft.com/office/officeart/2005/8/layout/list1"/>
    <dgm:cxn modelId="{1969E10E-5E4C-47CA-8596-4128E9D08ABC}" type="presParOf" srcId="{EA9EF966-D628-4671-B1AD-B19FE3D151B8}" destId="{60F0FD5D-825F-4F54-995F-DC6E65395DC7}" srcOrd="1" destOrd="0" presId="urn:microsoft.com/office/officeart/2005/8/layout/list1"/>
    <dgm:cxn modelId="{1EF82717-E9D9-4C93-A987-76D05BA3A3CE}" type="presParOf" srcId="{E0DA1E20-D194-48D1-BBF1-49EFADA2FB2A}" destId="{23040F5D-E768-43EA-B64E-79CF6591D91E}" srcOrd="9" destOrd="0" presId="urn:microsoft.com/office/officeart/2005/8/layout/list1"/>
    <dgm:cxn modelId="{C8E02FA0-FD30-46BD-8D0F-D1B8BFD4D299}" type="presParOf" srcId="{E0DA1E20-D194-48D1-BBF1-49EFADA2FB2A}" destId="{8261AA67-623A-4DCB-8EF1-8EB23C629E27}" srcOrd="10" destOrd="0" presId="urn:microsoft.com/office/officeart/2005/8/layout/list1"/>
    <dgm:cxn modelId="{C679C0DE-6EAD-4D75-BF97-54F8804B548D}" type="presParOf" srcId="{E0DA1E20-D194-48D1-BBF1-49EFADA2FB2A}" destId="{52A78B20-90DB-4E10-92C6-885D5A87E515}" srcOrd="11" destOrd="0" presId="urn:microsoft.com/office/officeart/2005/8/layout/list1"/>
    <dgm:cxn modelId="{5CA2CCF4-6CEE-420A-A8BC-2D06B58D87A0}" type="presParOf" srcId="{E0DA1E20-D194-48D1-BBF1-49EFADA2FB2A}" destId="{0F69EA80-A90F-46D0-85E1-B08F33A43F95}" srcOrd="12" destOrd="0" presId="urn:microsoft.com/office/officeart/2005/8/layout/list1"/>
    <dgm:cxn modelId="{CC043031-06E2-4733-870D-210F30E54CA6}" type="presParOf" srcId="{0F69EA80-A90F-46D0-85E1-B08F33A43F95}" destId="{83CE69E8-D641-4058-8AA8-012E2DD03DE6}" srcOrd="0" destOrd="0" presId="urn:microsoft.com/office/officeart/2005/8/layout/list1"/>
    <dgm:cxn modelId="{4525D693-2700-4319-9E49-39C54AFB28AF}" type="presParOf" srcId="{0F69EA80-A90F-46D0-85E1-B08F33A43F95}" destId="{9C348F9E-9C7A-42A2-8BC2-68FB41279CAD}" srcOrd="1" destOrd="0" presId="urn:microsoft.com/office/officeart/2005/8/layout/list1"/>
    <dgm:cxn modelId="{E3F3022B-9A3B-41DC-A84A-BF2023DA70E2}" type="presParOf" srcId="{E0DA1E20-D194-48D1-BBF1-49EFADA2FB2A}" destId="{8F61FD0D-286A-4BA2-BBB9-DF387D5D50A2}" srcOrd="13" destOrd="0" presId="urn:microsoft.com/office/officeart/2005/8/layout/list1"/>
    <dgm:cxn modelId="{7DDC60E0-E2D0-4931-8A6E-2C38C3950D54}" type="presParOf" srcId="{E0DA1E20-D194-48D1-BBF1-49EFADA2FB2A}" destId="{AFA43EC3-1948-4CE8-BBAD-FECA53082CBA}" srcOrd="14" destOrd="0" presId="urn:microsoft.com/office/officeart/2005/8/layout/list1"/>
    <dgm:cxn modelId="{D35CAEE9-FE8B-46B6-A8CF-9AF071C898B9}" type="presParOf" srcId="{E0DA1E20-D194-48D1-BBF1-49EFADA2FB2A}" destId="{2E880B71-3946-4A7D-9DB1-F8E4EC2DD06D}" srcOrd="15" destOrd="0" presId="urn:microsoft.com/office/officeart/2005/8/layout/list1"/>
    <dgm:cxn modelId="{BECFCBDE-04D7-4683-8DA0-CF726C02004A}" type="presParOf" srcId="{E0DA1E20-D194-48D1-BBF1-49EFADA2FB2A}" destId="{58166A73-3BC4-4F23-BE67-8E7D286CDB15}" srcOrd="16" destOrd="0" presId="urn:microsoft.com/office/officeart/2005/8/layout/list1"/>
    <dgm:cxn modelId="{C3A90272-987A-4514-8CAB-A84B146E30E6}" type="presParOf" srcId="{58166A73-3BC4-4F23-BE67-8E7D286CDB15}" destId="{71F41BA6-8D23-4D78-BA5E-688C1B634E7C}" srcOrd="0" destOrd="0" presId="urn:microsoft.com/office/officeart/2005/8/layout/list1"/>
    <dgm:cxn modelId="{4D2D5D81-4D4D-4B7D-AFF0-554557C6D904}" type="presParOf" srcId="{58166A73-3BC4-4F23-BE67-8E7D286CDB15}" destId="{415A4753-C3FD-4D11-93B7-85EC20F1F5BA}" srcOrd="1" destOrd="0" presId="urn:microsoft.com/office/officeart/2005/8/layout/list1"/>
    <dgm:cxn modelId="{BB6A86BE-A3BF-4960-A2D1-A2B94B89B178}" type="presParOf" srcId="{E0DA1E20-D194-48D1-BBF1-49EFADA2FB2A}" destId="{A097B35F-9C37-4337-86F4-7CD23971F519}" srcOrd="17" destOrd="0" presId="urn:microsoft.com/office/officeart/2005/8/layout/list1"/>
    <dgm:cxn modelId="{030D02CE-B5BD-49A8-8F76-0CE87F13FD2D}" type="presParOf" srcId="{E0DA1E20-D194-48D1-BBF1-49EFADA2FB2A}" destId="{3CE44E47-B4AF-4405-84CD-F9551315A24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8FE7DF-A04F-4CB6-BA3C-EFF880C5046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1B8F0F-BCED-4845-A2C5-ACF72A7C774A}">
      <dgm:prSet phldrT="[Текст]" custT="1"/>
      <dgm:spPr/>
      <dgm:t>
        <a:bodyPr/>
        <a:lstStyle/>
        <a:p>
          <a:r>
            <a:rPr lang="ru-RU" sz="2000" b="1" dirty="0" smtClean="0"/>
            <a:t>Лёгкая степень (стёртая дизартрия)</a:t>
          </a:r>
          <a:endParaRPr lang="ru-RU" sz="2000" b="1" dirty="0"/>
        </a:p>
      </dgm:t>
    </dgm:pt>
    <dgm:pt modelId="{B94C13B9-EEE9-415E-AEAA-7F5F62F87B84}" type="parTrans" cxnId="{1DAED041-4D7D-46C9-A535-03C5CFDE7E68}">
      <dgm:prSet/>
      <dgm:spPr/>
      <dgm:t>
        <a:bodyPr/>
        <a:lstStyle/>
        <a:p>
          <a:endParaRPr lang="ru-RU"/>
        </a:p>
      </dgm:t>
    </dgm:pt>
    <dgm:pt modelId="{B36B9B9C-6B0D-42DF-B501-01E0F782169D}" type="sibTrans" cxnId="{1DAED041-4D7D-46C9-A535-03C5CFDE7E68}">
      <dgm:prSet/>
      <dgm:spPr/>
      <dgm:t>
        <a:bodyPr/>
        <a:lstStyle/>
        <a:p>
          <a:endParaRPr lang="ru-RU"/>
        </a:p>
      </dgm:t>
    </dgm:pt>
    <dgm:pt modelId="{8A43CEBE-FF5E-4C82-B0B4-1DA4770C7D75}">
      <dgm:prSet phldrT="[Текст]" custT="1"/>
      <dgm:spPr/>
      <dgm:t>
        <a:bodyPr/>
        <a:lstStyle/>
        <a:p>
          <a:r>
            <a:rPr lang="ru-RU" sz="1800" dirty="0" smtClean="0"/>
            <a:t>отсутствие грубых нарушений моторики артикуляционного аппарата;</a:t>
          </a:r>
          <a:endParaRPr lang="ru-RU" sz="1800" dirty="0">
            <a:solidFill>
              <a:schemeClr val="tx1"/>
            </a:solidFill>
          </a:endParaRPr>
        </a:p>
      </dgm:t>
    </dgm:pt>
    <dgm:pt modelId="{6D22A983-DCD2-4755-8F97-338B938D64CC}" type="parTrans" cxnId="{805BA286-ADBA-41A5-8A29-19F7D178A9B9}">
      <dgm:prSet/>
      <dgm:spPr/>
      <dgm:t>
        <a:bodyPr/>
        <a:lstStyle/>
        <a:p>
          <a:endParaRPr lang="ru-RU"/>
        </a:p>
      </dgm:t>
    </dgm:pt>
    <dgm:pt modelId="{F8905F8C-6BFB-4AE4-92CE-A96167156126}" type="sibTrans" cxnId="{805BA286-ADBA-41A5-8A29-19F7D178A9B9}">
      <dgm:prSet/>
      <dgm:spPr/>
      <dgm:t>
        <a:bodyPr/>
        <a:lstStyle/>
        <a:p>
          <a:endParaRPr lang="ru-RU"/>
        </a:p>
      </dgm:t>
    </dgm:pt>
    <dgm:pt modelId="{028522EC-E899-499F-A943-6122BD6700D8}">
      <dgm:prSet phldrT="[Текст]" custT="1"/>
      <dgm:spPr/>
      <dgm:t>
        <a:bodyPr/>
        <a:lstStyle/>
        <a:p>
          <a:r>
            <a:rPr lang="ru-RU" sz="1800" dirty="0" smtClean="0"/>
            <a:t>речь несколько замедленна, характерна </a:t>
          </a:r>
          <a:r>
            <a:rPr lang="ru-RU" sz="1800" dirty="0" err="1" smtClean="0"/>
            <a:t>смазанность</a:t>
          </a:r>
          <a:r>
            <a:rPr lang="ru-RU" sz="1800" dirty="0" smtClean="0"/>
            <a:t> при произнесении звуков</a:t>
          </a:r>
          <a:endParaRPr lang="ru-RU" sz="1800" dirty="0">
            <a:solidFill>
              <a:schemeClr val="tx1"/>
            </a:solidFill>
          </a:endParaRPr>
        </a:p>
      </dgm:t>
    </dgm:pt>
    <dgm:pt modelId="{5A51E1AD-1A7D-47E5-B1A9-671B8509768C}" type="parTrans" cxnId="{E6936CD2-8DB0-4EB5-AA4D-3FA118234197}">
      <dgm:prSet/>
      <dgm:spPr/>
      <dgm:t>
        <a:bodyPr/>
        <a:lstStyle/>
        <a:p>
          <a:endParaRPr lang="ru-RU"/>
        </a:p>
      </dgm:t>
    </dgm:pt>
    <dgm:pt modelId="{D4ECD695-C057-4620-A806-9E08FCCEC65A}" type="sibTrans" cxnId="{E6936CD2-8DB0-4EB5-AA4D-3FA118234197}">
      <dgm:prSet/>
      <dgm:spPr/>
      <dgm:t>
        <a:bodyPr/>
        <a:lstStyle/>
        <a:p>
          <a:endParaRPr lang="ru-RU"/>
        </a:p>
      </dgm:t>
    </dgm:pt>
    <dgm:pt modelId="{9280ED94-BA55-40B1-8D7C-10766F5CC784}">
      <dgm:prSet phldrT="[Текст]" custT="1"/>
      <dgm:spPr/>
      <dgm:t>
        <a:bodyPr/>
        <a:lstStyle/>
        <a:p>
          <a:r>
            <a:rPr lang="ru-RU" sz="2000" b="1" dirty="0" smtClean="0"/>
            <a:t>Дизартрия </a:t>
          </a:r>
          <a:endParaRPr lang="ru-RU" sz="2000" b="1" dirty="0"/>
        </a:p>
      </dgm:t>
    </dgm:pt>
    <dgm:pt modelId="{D1137582-F682-4268-99AF-1CD4EC3FDB21}" type="parTrans" cxnId="{6A8F8C05-3E8E-4FC7-98C3-2C67F693CFE6}">
      <dgm:prSet/>
      <dgm:spPr/>
      <dgm:t>
        <a:bodyPr/>
        <a:lstStyle/>
        <a:p>
          <a:endParaRPr lang="ru-RU"/>
        </a:p>
      </dgm:t>
    </dgm:pt>
    <dgm:pt modelId="{0C4D27A9-E659-426E-BD0E-8C1A17F31DF7}" type="sibTrans" cxnId="{6A8F8C05-3E8E-4FC7-98C3-2C67F693CFE6}">
      <dgm:prSet/>
      <dgm:spPr/>
      <dgm:t>
        <a:bodyPr/>
        <a:lstStyle/>
        <a:p>
          <a:endParaRPr lang="ru-RU"/>
        </a:p>
      </dgm:t>
    </dgm:pt>
    <dgm:pt modelId="{24FD0B64-741C-4617-A5CF-86D575B2622A}">
      <dgm:prSet phldrT="[Текст]" custT="1"/>
      <dgm:spPr/>
      <dgm:t>
        <a:bodyPr/>
        <a:lstStyle/>
        <a:p>
          <a:r>
            <a:rPr lang="ru-RU" sz="1800" dirty="0" smtClean="0"/>
            <a:t>характерна </a:t>
          </a:r>
          <a:r>
            <a:rPr lang="ru-RU" sz="1800" dirty="0" err="1" smtClean="0"/>
            <a:t>амимичность</a:t>
          </a:r>
          <a:r>
            <a:rPr lang="ru-RU" sz="1800" dirty="0" smtClean="0"/>
            <a:t>;</a:t>
          </a:r>
          <a:endParaRPr lang="ru-RU" sz="1800" dirty="0">
            <a:solidFill>
              <a:schemeClr val="tx1"/>
            </a:solidFill>
          </a:endParaRPr>
        </a:p>
      </dgm:t>
    </dgm:pt>
    <dgm:pt modelId="{75E13F9C-33ED-49A7-9B48-AFCAA3938C5D}" type="parTrans" cxnId="{2D240AC6-12AD-430B-9813-DA4C22C2121B}">
      <dgm:prSet/>
      <dgm:spPr/>
      <dgm:t>
        <a:bodyPr/>
        <a:lstStyle/>
        <a:p>
          <a:endParaRPr lang="ru-RU"/>
        </a:p>
      </dgm:t>
    </dgm:pt>
    <dgm:pt modelId="{1D80A6EE-E805-485A-88DE-83AE12C66B6D}" type="sibTrans" cxnId="{2D240AC6-12AD-430B-9813-DA4C22C2121B}">
      <dgm:prSet/>
      <dgm:spPr/>
      <dgm:t>
        <a:bodyPr/>
        <a:lstStyle/>
        <a:p>
          <a:endParaRPr lang="ru-RU"/>
        </a:p>
      </dgm:t>
    </dgm:pt>
    <dgm:pt modelId="{43D17526-C0DD-461A-B923-10A42A0229B0}">
      <dgm:prSet phldrT="[Текст]" custT="1"/>
      <dgm:spPr/>
      <dgm:t>
        <a:bodyPr/>
        <a:lstStyle/>
        <a:p>
          <a:r>
            <a:rPr lang="ru-RU" sz="1800" dirty="0" smtClean="0"/>
            <a:t>движения языка ограниченны;</a:t>
          </a:r>
          <a:endParaRPr lang="ru-RU" sz="1800" dirty="0">
            <a:solidFill>
              <a:schemeClr val="tx1"/>
            </a:solidFill>
          </a:endParaRPr>
        </a:p>
      </dgm:t>
    </dgm:pt>
    <dgm:pt modelId="{BF565A92-0870-4F11-9C4F-4E8F1596AA0A}" type="parTrans" cxnId="{C3EDDE8F-B127-4F6E-AB14-26B56D562621}">
      <dgm:prSet/>
      <dgm:spPr/>
      <dgm:t>
        <a:bodyPr/>
        <a:lstStyle/>
        <a:p>
          <a:endParaRPr lang="ru-RU"/>
        </a:p>
      </dgm:t>
    </dgm:pt>
    <dgm:pt modelId="{02BBF488-7EB7-4F90-A4FA-B05C53A27B8B}" type="sibTrans" cxnId="{C3EDDE8F-B127-4F6E-AB14-26B56D562621}">
      <dgm:prSet/>
      <dgm:spPr/>
      <dgm:t>
        <a:bodyPr/>
        <a:lstStyle/>
        <a:p>
          <a:endParaRPr lang="ru-RU"/>
        </a:p>
      </dgm:t>
    </dgm:pt>
    <dgm:pt modelId="{2E578B1F-87EC-4400-80A4-2BEE28C5887A}">
      <dgm:prSet phldrT="[Текст]" custT="1"/>
      <dgm:spPr/>
      <dgm:t>
        <a:bodyPr/>
        <a:lstStyle/>
        <a:p>
          <a:r>
            <a:rPr lang="ru-RU" sz="2000" b="1" dirty="0" smtClean="0"/>
            <a:t>Тяжёлая степень (</a:t>
          </a:r>
          <a:r>
            <a:rPr lang="ru-RU" sz="2000" b="1" dirty="0" err="1" smtClean="0"/>
            <a:t>анартрия</a:t>
          </a:r>
          <a:r>
            <a:rPr lang="ru-RU" sz="2000" b="1" dirty="0" smtClean="0"/>
            <a:t>)</a:t>
          </a:r>
          <a:endParaRPr lang="ru-RU" sz="2000" b="1" dirty="0"/>
        </a:p>
      </dgm:t>
    </dgm:pt>
    <dgm:pt modelId="{713BD881-5DF6-44EE-849F-96B9992FC3C1}" type="parTrans" cxnId="{9F4CCFAA-369C-438D-ADB9-A3E53DEC6033}">
      <dgm:prSet/>
      <dgm:spPr/>
      <dgm:t>
        <a:bodyPr/>
        <a:lstStyle/>
        <a:p>
          <a:endParaRPr lang="ru-RU"/>
        </a:p>
      </dgm:t>
    </dgm:pt>
    <dgm:pt modelId="{939665BB-22E0-45DD-8046-143B403500A3}" type="sibTrans" cxnId="{9F4CCFAA-369C-438D-ADB9-A3E53DEC6033}">
      <dgm:prSet/>
      <dgm:spPr/>
      <dgm:t>
        <a:bodyPr/>
        <a:lstStyle/>
        <a:p>
          <a:endParaRPr lang="ru-RU"/>
        </a:p>
      </dgm:t>
    </dgm:pt>
    <dgm:pt modelId="{7904AC00-866B-4076-B9D3-D86D2A17EFF4}">
      <dgm:prSet phldrT="[Текст]" custT="1"/>
      <dgm:spPr/>
      <dgm:t>
        <a:bodyPr/>
        <a:lstStyle/>
        <a:p>
          <a:r>
            <a:rPr lang="ru-RU" sz="1800" dirty="0" smtClean="0"/>
            <a:t>глубокое поражением мышц и полная бездеятельность речевого аппарата;</a:t>
          </a:r>
          <a:endParaRPr lang="ru-RU" sz="1800" dirty="0">
            <a:solidFill>
              <a:schemeClr val="tx1"/>
            </a:solidFill>
          </a:endParaRPr>
        </a:p>
      </dgm:t>
    </dgm:pt>
    <dgm:pt modelId="{9FB15393-30F4-42B6-AFA9-22FDC1C89292}" type="parTrans" cxnId="{E210BCF5-5DDE-4760-9134-E352163038A2}">
      <dgm:prSet/>
      <dgm:spPr/>
      <dgm:t>
        <a:bodyPr/>
        <a:lstStyle/>
        <a:p>
          <a:endParaRPr lang="ru-RU"/>
        </a:p>
      </dgm:t>
    </dgm:pt>
    <dgm:pt modelId="{231DAD06-DF18-437A-8097-69433ADA5CF2}" type="sibTrans" cxnId="{E210BCF5-5DDE-4760-9134-E352163038A2}">
      <dgm:prSet/>
      <dgm:spPr/>
      <dgm:t>
        <a:bodyPr/>
        <a:lstStyle/>
        <a:p>
          <a:endParaRPr lang="ru-RU"/>
        </a:p>
      </dgm:t>
    </dgm:pt>
    <dgm:pt modelId="{6064CC45-A4F8-4CDC-87B6-0EBD4DF95386}">
      <dgm:prSet phldrT="[Текст]" custT="1"/>
      <dgm:spPr/>
      <dgm:t>
        <a:bodyPr/>
        <a:lstStyle/>
        <a:p>
          <a:r>
            <a:rPr lang="ru-RU" sz="1800" dirty="0" smtClean="0"/>
            <a:t>лицо маскообразное, нижняя челюсть отвисает, рот постоянно открыт;</a:t>
          </a:r>
        </a:p>
      </dgm:t>
    </dgm:pt>
    <dgm:pt modelId="{D8ED3B9E-0AE5-466F-8D6B-CCE718CF9321}" type="parTrans" cxnId="{52C790B4-38EA-49F8-802A-82B615F6CBA3}">
      <dgm:prSet/>
      <dgm:spPr/>
      <dgm:t>
        <a:bodyPr/>
        <a:lstStyle/>
        <a:p>
          <a:endParaRPr lang="ru-RU"/>
        </a:p>
      </dgm:t>
    </dgm:pt>
    <dgm:pt modelId="{EE8A9A53-4038-419C-82A4-B13F6A3C08F2}" type="sibTrans" cxnId="{52C790B4-38EA-49F8-802A-82B615F6CBA3}">
      <dgm:prSet/>
      <dgm:spPr/>
      <dgm:t>
        <a:bodyPr/>
        <a:lstStyle/>
        <a:p>
          <a:endParaRPr lang="ru-RU"/>
        </a:p>
      </dgm:t>
    </dgm:pt>
    <dgm:pt modelId="{CE0B6944-C33F-4D43-AC16-EBC7E78F01DB}">
      <dgm:prSet phldrT="[Текст]" custT="1"/>
      <dgm:spPr/>
      <dgm:t>
        <a:bodyPr/>
        <a:lstStyle/>
        <a:p>
          <a:r>
            <a:rPr lang="ru-RU" sz="1800" dirty="0" smtClean="0"/>
            <a:t>мягкое нёбо малоподвижно;</a:t>
          </a:r>
          <a:endParaRPr lang="ru-RU" sz="1800" dirty="0">
            <a:solidFill>
              <a:schemeClr val="tx1"/>
            </a:solidFill>
          </a:endParaRPr>
        </a:p>
      </dgm:t>
    </dgm:pt>
    <dgm:pt modelId="{3135A335-ADF7-45B2-91D5-F8A0E221F0B1}" type="parTrans" cxnId="{905A95FF-AFC2-415C-AF89-8D0103723236}">
      <dgm:prSet/>
      <dgm:spPr/>
      <dgm:t>
        <a:bodyPr/>
        <a:lstStyle/>
        <a:p>
          <a:endParaRPr lang="ru-RU"/>
        </a:p>
      </dgm:t>
    </dgm:pt>
    <dgm:pt modelId="{F0987251-DDA4-42C7-8E3B-BBEDE4531100}" type="sibTrans" cxnId="{905A95FF-AFC2-415C-AF89-8D0103723236}">
      <dgm:prSet/>
      <dgm:spPr/>
      <dgm:t>
        <a:bodyPr/>
        <a:lstStyle/>
        <a:p>
          <a:endParaRPr lang="ru-RU"/>
        </a:p>
      </dgm:t>
    </dgm:pt>
    <dgm:pt modelId="{7C376FF8-6444-4225-AE42-B7F3F8230C0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речь </a:t>
          </a:r>
          <a:r>
            <a:rPr lang="ru-RU" sz="1800" dirty="0" smtClean="0"/>
            <a:t>невнятная, смазанная, тихая;</a:t>
          </a:r>
          <a:endParaRPr lang="ru-RU" sz="1800" dirty="0">
            <a:solidFill>
              <a:schemeClr val="tx1"/>
            </a:solidFill>
          </a:endParaRPr>
        </a:p>
      </dgm:t>
    </dgm:pt>
    <dgm:pt modelId="{F9E23F1C-ABFA-4C93-87D5-86914DC54588}" type="parTrans" cxnId="{CE8E8EA1-C826-4819-969C-12620C9A395D}">
      <dgm:prSet/>
      <dgm:spPr/>
      <dgm:t>
        <a:bodyPr/>
        <a:lstStyle/>
        <a:p>
          <a:endParaRPr lang="ru-RU"/>
        </a:p>
      </dgm:t>
    </dgm:pt>
    <dgm:pt modelId="{9F183853-1931-4784-AC49-8D37B7CB05E9}" type="sibTrans" cxnId="{CE8E8EA1-C826-4819-969C-12620C9A395D}">
      <dgm:prSet/>
      <dgm:spPr/>
      <dgm:t>
        <a:bodyPr/>
        <a:lstStyle/>
        <a:p>
          <a:endParaRPr lang="ru-RU"/>
        </a:p>
      </dgm:t>
    </dgm:pt>
    <dgm:pt modelId="{D114C161-AC3E-4BAA-806B-EDE1FC44AB0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нарушение просодии.</a:t>
          </a:r>
          <a:endParaRPr lang="ru-RU" sz="1800" dirty="0">
            <a:solidFill>
              <a:schemeClr val="tx1"/>
            </a:solidFill>
          </a:endParaRPr>
        </a:p>
      </dgm:t>
    </dgm:pt>
    <dgm:pt modelId="{FA6167CA-3742-4E84-91FD-DFE907B4AA21}" type="parTrans" cxnId="{16F74D68-CD60-4930-A53C-FBC55BD583AF}">
      <dgm:prSet/>
      <dgm:spPr/>
      <dgm:t>
        <a:bodyPr/>
        <a:lstStyle/>
        <a:p>
          <a:endParaRPr lang="ru-RU"/>
        </a:p>
      </dgm:t>
    </dgm:pt>
    <dgm:pt modelId="{EF55BB4E-881A-4128-82F5-269E089455F2}" type="sibTrans" cxnId="{16F74D68-CD60-4930-A53C-FBC55BD583AF}">
      <dgm:prSet/>
      <dgm:spPr/>
      <dgm:t>
        <a:bodyPr/>
        <a:lstStyle/>
        <a:p>
          <a:endParaRPr lang="ru-RU"/>
        </a:p>
      </dgm:t>
    </dgm:pt>
    <dgm:pt modelId="{8D08A85A-95EE-4A6B-89C3-68FBE5CA6E22}" type="pres">
      <dgm:prSet presAssocID="{BF8FE7DF-A04F-4CB6-BA3C-EFF880C504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EA8EBD-6DCC-4518-A6C1-521E38A7BAEB}" type="pres">
      <dgm:prSet presAssocID="{351B8F0F-BCED-4845-A2C5-ACF72A7C774A}" presName="composite" presStyleCnt="0"/>
      <dgm:spPr/>
    </dgm:pt>
    <dgm:pt modelId="{3455FC4F-A0C4-45F6-AAA1-E62C33464FBE}" type="pres">
      <dgm:prSet presAssocID="{351B8F0F-BCED-4845-A2C5-ACF72A7C774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3C960-EDBD-47D6-AD7A-0A28BF63F264}" type="pres">
      <dgm:prSet presAssocID="{351B8F0F-BCED-4845-A2C5-ACF72A7C774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FD030-0BA3-4911-9E8D-2D6F1CEE24CD}" type="pres">
      <dgm:prSet presAssocID="{B36B9B9C-6B0D-42DF-B501-01E0F782169D}" presName="space" presStyleCnt="0"/>
      <dgm:spPr/>
    </dgm:pt>
    <dgm:pt modelId="{822B01DC-9B96-424B-9961-361B77047C53}" type="pres">
      <dgm:prSet presAssocID="{9280ED94-BA55-40B1-8D7C-10766F5CC784}" presName="composite" presStyleCnt="0"/>
      <dgm:spPr/>
    </dgm:pt>
    <dgm:pt modelId="{E60BBD5A-FE75-4D56-836C-F2065A632CD0}" type="pres">
      <dgm:prSet presAssocID="{9280ED94-BA55-40B1-8D7C-10766F5CC78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74F76-378E-41BF-BA1E-BF76FDB81A16}" type="pres">
      <dgm:prSet presAssocID="{9280ED94-BA55-40B1-8D7C-10766F5CC78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836D3-B049-4B57-8C20-6E1401B799DE}" type="pres">
      <dgm:prSet presAssocID="{0C4D27A9-E659-426E-BD0E-8C1A17F31DF7}" presName="space" presStyleCnt="0"/>
      <dgm:spPr/>
    </dgm:pt>
    <dgm:pt modelId="{7083A4E8-BE37-4F80-8714-43940BF0425F}" type="pres">
      <dgm:prSet presAssocID="{2E578B1F-87EC-4400-80A4-2BEE28C5887A}" presName="composite" presStyleCnt="0"/>
      <dgm:spPr/>
    </dgm:pt>
    <dgm:pt modelId="{CB97642D-1341-4E9A-85E3-792ECCEE5795}" type="pres">
      <dgm:prSet presAssocID="{2E578B1F-87EC-4400-80A4-2BEE28C588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23EFD-D0D3-4712-B071-6088FDCCA568}" type="pres">
      <dgm:prSet presAssocID="{2E578B1F-87EC-4400-80A4-2BEE28C5887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8E8EA1-C826-4819-969C-12620C9A395D}" srcId="{9280ED94-BA55-40B1-8D7C-10766F5CC784}" destId="{7C376FF8-6444-4225-AE42-B7F3F8230C03}" srcOrd="3" destOrd="0" parTransId="{F9E23F1C-ABFA-4C93-87D5-86914DC54588}" sibTransId="{9F183853-1931-4784-AC49-8D37B7CB05E9}"/>
    <dgm:cxn modelId="{2293B128-2711-41A8-87DE-DF4BD1D0B12B}" type="presOf" srcId="{7904AC00-866B-4076-B9D3-D86D2A17EFF4}" destId="{2B123EFD-D0D3-4712-B071-6088FDCCA568}" srcOrd="0" destOrd="0" presId="urn:microsoft.com/office/officeart/2005/8/layout/hList1"/>
    <dgm:cxn modelId="{2D240AC6-12AD-430B-9813-DA4C22C2121B}" srcId="{9280ED94-BA55-40B1-8D7C-10766F5CC784}" destId="{24FD0B64-741C-4617-A5CF-86D575B2622A}" srcOrd="0" destOrd="0" parTransId="{75E13F9C-33ED-49A7-9B48-AFCAA3938C5D}" sibTransId="{1D80A6EE-E805-485A-88DE-83AE12C66B6D}"/>
    <dgm:cxn modelId="{6A8F8C05-3E8E-4FC7-98C3-2C67F693CFE6}" srcId="{BF8FE7DF-A04F-4CB6-BA3C-EFF880C50460}" destId="{9280ED94-BA55-40B1-8D7C-10766F5CC784}" srcOrd="1" destOrd="0" parTransId="{D1137582-F682-4268-99AF-1CD4EC3FDB21}" sibTransId="{0C4D27A9-E659-426E-BD0E-8C1A17F31DF7}"/>
    <dgm:cxn modelId="{805BA286-ADBA-41A5-8A29-19F7D178A9B9}" srcId="{351B8F0F-BCED-4845-A2C5-ACF72A7C774A}" destId="{8A43CEBE-FF5E-4C82-B0B4-1DA4770C7D75}" srcOrd="0" destOrd="0" parTransId="{6D22A983-DCD2-4755-8F97-338B938D64CC}" sibTransId="{F8905F8C-6BFB-4AE4-92CE-A96167156126}"/>
    <dgm:cxn modelId="{10BD3C3D-703D-4953-88B3-76E0A27E3C90}" type="presOf" srcId="{6064CC45-A4F8-4CDC-87B6-0EBD4DF95386}" destId="{2B123EFD-D0D3-4712-B071-6088FDCCA568}" srcOrd="0" destOrd="1" presId="urn:microsoft.com/office/officeart/2005/8/layout/hList1"/>
    <dgm:cxn modelId="{10F56230-1A3C-4710-8552-FB8F391F152A}" type="presOf" srcId="{24FD0B64-741C-4617-A5CF-86D575B2622A}" destId="{D7074F76-378E-41BF-BA1E-BF76FDB81A16}" srcOrd="0" destOrd="0" presId="urn:microsoft.com/office/officeart/2005/8/layout/hList1"/>
    <dgm:cxn modelId="{7CF47029-BD63-4773-BBCB-5C73314317DC}" type="presOf" srcId="{D114C161-AC3E-4BAA-806B-EDE1FC44AB0F}" destId="{D7074F76-378E-41BF-BA1E-BF76FDB81A16}" srcOrd="0" destOrd="4" presId="urn:microsoft.com/office/officeart/2005/8/layout/hList1"/>
    <dgm:cxn modelId="{E210BCF5-5DDE-4760-9134-E352163038A2}" srcId="{2E578B1F-87EC-4400-80A4-2BEE28C5887A}" destId="{7904AC00-866B-4076-B9D3-D86D2A17EFF4}" srcOrd="0" destOrd="0" parTransId="{9FB15393-30F4-42B6-AFA9-22FDC1C89292}" sibTransId="{231DAD06-DF18-437A-8097-69433ADA5CF2}"/>
    <dgm:cxn modelId="{2EADB796-DE63-4056-AD18-B0C7869055F0}" type="presOf" srcId="{7C376FF8-6444-4225-AE42-B7F3F8230C03}" destId="{D7074F76-378E-41BF-BA1E-BF76FDB81A16}" srcOrd="0" destOrd="3" presId="urn:microsoft.com/office/officeart/2005/8/layout/hList1"/>
    <dgm:cxn modelId="{8EAF4DB8-BB40-4BBC-8358-7DEAEA561FD7}" type="presOf" srcId="{8A43CEBE-FF5E-4C82-B0B4-1DA4770C7D75}" destId="{CE43C960-EDBD-47D6-AD7A-0A28BF63F264}" srcOrd="0" destOrd="0" presId="urn:microsoft.com/office/officeart/2005/8/layout/hList1"/>
    <dgm:cxn modelId="{905A95FF-AFC2-415C-AF89-8D0103723236}" srcId="{9280ED94-BA55-40B1-8D7C-10766F5CC784}" destId="{CE0B6944-C33F-4D43-AC16-EBC7E78F01DB}" srcOrd="2" destOrd="0" parTransId="{3135A335-ADF7-45B2-91D5-F8A0E221F0B1}" sibTransId="{F0987251-DDA4-42C7-8E3B-BBEDE4531100}"/>
    <dgm:cxn modelId="{0CCCBBEE-7AB7-42DC-8556-8266CB3A5CBA}" type="presOf" srcId="{43D17526-C0DD-461A-B923-10A42A0229B0}" destId="{D7074F76-378E-41BF-BA1E-BF76FDB81A16}" srcOrd="0" destOrd="1" presId="urn:microsoft.com/office/officeart/2005/8/layout/hList1"/>
    <dgm:cxn modelId="{727F38F1-0E58-48F3-80E8-D10A74B5F5AC}" type="presOf" srcId="{351B8F0F-BCED-4845-A2C5-ACF72A7C774A}" destId="{3455FC4F-A0C4-45F6-AAA1-E62C33464FBE}" srcOrd="0" destOrd="0" presId="urn:microsoft.com/office/officeart/2005/8/layout/hList1"/>
    <dgm:cxn modelId="{1DAED041-4D7D-46C9-A535-03C5CFDE7E68}" srcId="{BF8FE7DF-A04F-4CB6-BA3C-EFF880C50460}" destId="{351B8F0F-BCED-4845-A2C5-ACF72A7C774A}" srcOrd="0" destOrd="0" parTransId="{B94C13B9-EEE9-415E-AEAA-7F5F62F87B84}" sibTransId="{B36B9B9C-6B0D-42DF-B501-01E0F782169D}"/>
    <dgm:cxn modelId="{BD1844F7-392A-4014-8BE5-6B5069E79FB1}" type="presOf" srcId="{2E578B1F-87EC-4400-80A4-2BEE28C5887A}" destId="{CB97642D-1341-4E9A-85E3-792ECCEE5795}" srcOrd="0" destOrd="0" presId="urn:microsoft.com/office/officeart/2005/8/layout/hList1"/>
    <dgm:cxn modelId="{53D755AF-A2F7-469E-87DC-EDFFDA225BFC}" type="presOf" srcId="{028522EC-E899-499F-A943-6122BD6700D8}" destId="{CE43C960-EDBD-47D6-AD7A-0A28BF63F264}" srcOrd="0" destOrd="1" presId="urn:microsoft.com/office/officeart/2005/8/layout/hList1"/>
    <dgm:cxn modelId="{E4DBCE63-3E28-480A-85F4-6076456A0B50}" type="presOf" srcId="{CE0B6944-C33F-4D43-AC16-EBC7E78F01DB}" destId="{D7074F76-378E-41BF-BA1E-BF76FDB81A16}" srcOrd="0" destOrd="2" presId="urn:microsoft.com/office/officeart/2005/8/layout/hList1"/>
    <dgm:cxn modelId="{16F74D68-CD60-4930-A53C-FBC55BD583AF}" srcId="{9280ED94-BA55-40B1-8D7C-10766F5CC784}" destId="{D114C161-AC3E-4BAA-806B-EDE1FC44AB0F}" srcOrd="4" destOrd="0" parTransId="{FA6167CA-3742-4E84-91FD-DFE907B4AA21}" sibTransId="{EF55BB4E-881A-4128-82F5-269E089455F2}"/>
    <dgm:cxn modelId="{52C790B4-38EA-49F8-802A-82B615F6CBA3}" srcId="{2E578B1F-87EC-4400-80A4-2BEE28C5887A}" destId="{6064CC45-A4F8-4CDC-87B6-0EBD4DF95386}" srcOrd="1" destOrd="0" parTransId="{D8ED3B9E-0AE5-466F-8D6B-CCE718CF9321}" sibTransId="{EE8A9A53-4038-419C-82A4-B13F6A3C08F2}"/>
    <dgm:cxn modelId="{E6936CD2-8DB0-4EB5-AA4D-3FA118234197}" srcId="{351B8F0F-BCED-4845-A2C5-ACF72A7C774A}" destId="{028522EC-E899-499F-A943-6122BD6700D8}" srcOrd="1" destOrd="0" parTransId="{5A51E1AD-1A7D-47E5-B1A9-671B8509768C}" sibTransId="{D4ECD695-C057-4620-A806-9E08FCCEC65A}"/>
    <dgm:cxn modelId="{C3EDDE8F-B127-4F6E-AB14-26B56D562621}" srcId="{9280ED94-BA55-40B1-8D7C-10766F5CC784}" destId="{43D17526-C0DD-461A-B923-10A42A0229B0}" srcOrd="1" destOrd="0" parTransId="{BF565A92-0870-4F11-9C4F-4E8F1596AA0A}" sibTransId="{02BBF488-7EB7-4F90-A4FA-B05C53A27B8B}"/>
    <dgm:cxn modelId="{9CA125EE-0E8B-48D0-BAB6-16CDBE279087}" type="presOf" srcId="{BF8FE7DF-A04F-4CB6-BA3C-EFF880C50460}" destId="{8D08A85A-95EE-4A6B-89C3-68FBE5CA6E22}" srcOrd="0" destOrd="0" presId="urn:microsoft.com/office/officeart/2005/8/layout/hList1"/>
    <dgm:cxn modelId="{9F4CCFAA-369C-438D-ADB9-A3E53DEC6033}" srcId="{BF8FE7DF-A04F-4CB6-BA3C-EFF880C50460}" destId="{2E578B1F-87EC-4400-80A4-2BEE28C5887A}" srcOrd="2" destOrd="0" parTransId="{713BD881-5DF6-44EE-849F-96B9992FC3C1}" sibTransId="{939665BB-22E0-45DD-8046-143B403500A3}"/>
    <dgm:cxn modelId="{73FC53F7-0E7D-4FA8-96B3-E9C8208F9731}" type="presOf" srcId="{9280ED94-BA55-40B1-8D7C-10766F5CC784}" destId="{E60BBD5A-FE75-4D56-836C-F2065A632CD0}" srcOrd="0" destOrd="0" presId="urn:microsoft.com/office/officeart/2005/8/layout/hList1"/>
    <dgm:cxn modelId="{A3AC4FDF-F654-48D5-BFFE-E75E082C1D5B}" type="presParOf" srcId="{8D08A85A-95EE-4A6B-89C3-68FBE5CA6E22}" destId="{4BEA8EBD-6DCC-4518-A6C1-521E38A7BAEB}" srcOrd="0" destOrd="0" presId="urn:microsoft.com/office/officeart/2005/8/layout/hList1"/>
    <dgm:cxn modelId="{35E1EE59-5ACB-4ECA-97F4-621242F9FF2E}" type="presParOf" srcId="{4BEA8EBD-6DCC-4518-A6C1-521E38A7BAEB}" destId="{3455FC4F-A0C4-45F6-AAA1-E62C33464FBE}" srcOrd="0" destOrd="0" presId="urn:microsoft.com/office/officeart/2005/8/layout/hList1"/>
    <dgm:cxn modelId="{CC92CA39-D45D-4FC4-AC48-CF33152E641A}" type="presParOf" srcId="{4BEA8EBD-6DCC-4518-A6C1-521E38A7BAEB}" destId="{CE43C960-EDBD-47D6-AD7A-0A28BF63F264}" srcOrd="1" destOrd="0" presId="urn:microsoft.com/office/officeart/2005/8/layout/hList1"/>
    <dgm:cxn modelId="{F96D0B51-0799-494A-9F4B-1F19E32CAA4A}" type="presParOf" srcId="{8D08A85A-95EE-4A6B-89C3-68FBE5CA6E22}" destId="{5C1FD030-0BA3-4911-9E8D-2D6F1CEE24CD}" srcOrd="1" destOrd="0" presId="urn:microsoft.com/office/officeart/2005/8/layout/hList1"/>
    <dgm:cxn modelId="{CA968176-D042-4DD5-A57F-729FBE551920}" type="presParOf" srcId="{8D08A85A-95EE-4A6B-89C3-68FBE5CA6E22}" destId="{822B01DC-9B96-424B-9961-361B77047C53}" srcOrd="2" destOrd="0" presId="urn:microsoft.com/office/officeart/2005/8/layout/hList1"/>
    <dgm:cxn modelId="{007B218F-9D54-4AC3-9D36-4202FEAD2600}" type="presParOf" srcId="{822B01DC-9B96-424B-9961-361B77047C53}" destId="{E60BBD5A-FE75-4D56-836C-F2065A632CD0}" srcOrd="0" destOrd="0" presId="urn:microsoft.com/office/officeart/2005/8/layout/hList1"/>
    <dgm:cxn modelId="{B6CA41E8-DB1A-498B-8FB3-BCF4E5EB424E}" type="presParOf" srcId="{822B01DC-9B96-424B-9961-361B77047C53}" destId="{D7074F76-378E-41BF-BA1E-BF76FDB81A16}" srcOrd="1" destOrd="0" presId="urn:microsoft.com/office/officeart/2005/8/layout/hList1"/>
    <dgm:cxn modelId="{DA0D1CFF-0B33-41AD-8F96-5B9F578132E0}" type="presParOf" srcId="{8D08A85A-95EE-4A6B-89C3-68FBE5CA6E22}" destId="{720836D3-B049-4B57-8C20-6E1401B799DE}" srcOrd="3" destOrd="0" presId="urn:microsoft.com/office/officeart/2005/8/layout/hList1"/>
    <dgm:cxn modelId="{81A7679D-0976-4A86-A1B5-889DFF3309AB}" type="presParOf" srcId="{8D08A85A-95EE-4A6B-89C3-68FBE5CA6E22}" destId="{7083A4E8-BE37-4F80-8714-43940BF0425F}" srcOrd="4" destOrd="0" presId="urn:microsoft.com/office/officeart/2005/8/layout/hList1"/>
    <dgm:cxn modelId="{3A0B1240-CD78-4DE5-8BBC-7F33D0AB666F}" type="presParOf" srcId="{7083A4E8-BE37-4F80-8714-43940BF0425F}" destId="{CB97642D-1341-4E9A-85E3-792ECCEE5795}" srcOrd="0" destOrd="0" presId="urn:microsoft.com/office/officeart/2005/8/layout/hList1"/>
    <dgm:cxn modelId="{922FE42A-1CCD-4EB6-A3EA-134B6074C208}" type="presParOf" srcId="{7083A4E8-BE37-4F80-8714-43940BF0425F}" destId="{2B123EFD-D0D3-4712-B071-6088FDCCA5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D42D75-19A4-4884-86AA-999EA23CD47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20AF9-5C74-490F-809C-C3C7D2A15C42}">
      <dgm:prSet phldrT="[Текст]" custT="1"/>
      <dgm:spPr/>
      <dgm:t>
        <a:bodyPr/>
        <a:lstStyle/>
        <a:p>
          <a:r>
            <a:rPr lang="ru-RU" sz="2000" b="1" dirty="0" err="1" smtClean="0"/>
            <a:t>Паретическая</a:t>
          </a:r>
          <a:r>
            <a:rPr lang="ru-RU" sz="2000" b="1" dirty="0" smtClean="0"/>
            <a:t>. </a:t>
          </a:r>
          <a:r>
            <a:rPr lang="ru-RU" sz="1400" dirty="0" smtClean="0"/>
            <a:t>В артикуляторных, дыхательных и голосовых мышцах преобладает явление паралича или пареза, что выражается в недостаточной силе мышечных сокращений, в слабости и вялости мышц</a:t>
          </a:r>
          <a:endParaRPr lang="ru-RU" sz="1400" dirty="0"/>
        </a:p>
      </dgm:t>
    </dgm:pt>
    <dgm:pt modelId="{01E9CFC1-1BF7-44BB-830E-1A0410FB71D7}" type="parTrans" cxnId="{2AB21EC0-A6CA-4FED-B8AB-1378490CC7F4}">
      <dgm:prSet/>
      <dgm:spPr/>
      <dgm:t>
        <a:bodyPr/>
        <a:lstStyle/>
        <a:p>
          <a:endParaRPr lang="ru-RU"/>
        </a:p>
      </dgm:t>
    </dgm:pt>
    <dgm:pt modelId="{8672B5D7-8348-4DD3-9A4B-93DFFFB364EA}" type="sibTrans" cxnId="{2AB21EC0-A6CA-4FED-B8AB-1378490CC7F4}">
      <dgm:prSet/>
      <dgm:spPr/>
      <dgm:t>
        <a:bodyPr/>
        <a:lstStyle/>
        <a:p>
          <a:endParaRPr lang="ru-RU"/>
        </a:p>
      </dgm:t>
    </dgm:pt>
    <dgm:pt modelId="{930C53AC-62B7-4752-B4E9-EC0954C82146}">
      <dgm:prSet phldrT="[Текст]" custT="1"/>
      <dgm:spPr/>
      <dgm:t>
        <a:bodyPr/>
        <a:lstStyle/>
        <a:p>
          <a:r>
            <a:rPr lang="ru-RU" sz="2000" b="1" dirty="0" smtClean="0"/>
            <a:t>Спастическая. </a:t>
          </a:r>
          <a:r>
            <a:rPr lang="ru-RU" sz="1400" dirty="0" smtClean="0"/>
            <a:t>Характерно повышение тонуса в отдельных группах речевых мышц и его неравномерное распределение, что приводит к появлению спазмов, напоминающих заикание.</a:t>
          </a:r>
          <a:endParaRPr lang="ru-RU" sz="1400" dirty="0"/>
        </a:p>
      </dgm:t>
    </dgm:pt>
    <dgm:pt modelId="{A7F84908-B4ED-4294-893E-7CEA6B5BB5CF}" type="parTrans" cxnId="{98F5CC65-A826-40ED-A987-7A9DEFF8C3CB}">
      <dgm:prSet/>
      <dgm:spPr/>
      <dgm:t>
        <a:bodyPr/>
        <a:lstStyle/>
        <a:p>
          <a:endParaRPr lang="ru-RU"/>
        </a:p>
      </dgm:t>
    </dgm:pt>
    <dgm:pt modelId="{8E383776-36DC-4D3A-AD04-7BB88704F515}" type="sibTrans" cxnId="{98F5CC65-A826-40ED-A987-7A9DEFF8C3CB}">
      <dgm:prSet/>
      <dgm:spPr/>
      <dgm:t>
        <a:bodyPr/>
        <a:lstStyle/>
        <a:p>
          <a:endParaRPr lang="ru-RU"/>
        </a:p>
      </dgm:t>
    </dgm:pt>
    <dgm:pt modelId="{ABBB3676-E69B-4B6A-992C-A747EA5529A8}">
      <dgm:prSet phldrT="[Текст]" custT="1"/>
      <dgm:spPr/>
      <dgm:t>
        <a:bodyPr/>
        <a:lstStyle/>
        <a:p>
          <a:pPr algn="just"/>
          <a:r>
            <a:rPr lang="ru-RU" sz="2000" b="1" dirty="0" err="1" smtClean="0"/>
            <a:t>Гипрекинетическая</a:t>
          </a:r>
          <a:r>
            <a:rPr lang="ru-RU" sz="2000" b="1" dirty="0" smtClean="0"/>
            <a:t>. </a:t>
          </a:r>
          <a:r>
            <a:rPr lang="ru-RU" sz="1400" dirty="0" smtClean="0"/>
            <a:t>Характерна повышенная двигательная активность артикуляторных мышц, их множественные </a:t>
          </a:r>
          <a:r>
            <a:rPr lang="ru-RU" sz="1400" dirty="0" err="1" smtClean="0"/>
            <a:t>некоординированные</a:t>
          </a:r>
          <a:r>
            <a:rPr lang="ru-RU" sz="1400" dirty="0" smtClean="0"/>
            <a:t> движения. В речи гиперкинезы усиливаются. Часты </a:t>
          </a:r>
          <a:r>
            <a:rPr lang="ru-RU" sz="1400" dirty="0" err="1" smtClean="0"/>
            <a:t>синкинезии</a:t>
          </a:r>
          <a:r>
            <a:rPr lang="ru-RU" sz="1400" dirty="0" smtClean="0"/>
            <a:t> – </a:t>
          </a:r>
          <a:r>
            <a:rPr lang="ru-RU" sz="1400" dirty="0" err="1" smtClean="0"/>
            <a:t>содружественные</a:t>
          </a:r>
          <a:r>
            <a:rPr lang="ru-RU" sz="1400" dirty="0" smtClean="0"/>
            <a:t> движения.</a:t>
          </a:r>
          <a:endParaRPr lang="ru-RU" sz="1400" dirty="0"/>
        </a:p>
      </dgm:t>
    </dgm:pt>
    <dgm:pt modelId="{C3AE4E2F-8901-480A-9831-8C18E78F87B8}" type="parTrans" cxnId="{7B7AB55D-0F6A-4A58-B74D-C56D3AED2F92}">
      <dgm:prSet/>
      <dgm:spPr/>
      <dgm:t>
        <a:bodyPr/>
        <a:lstStyle/>
        <a:p>
          <a:endParaRPr lang="ru-RU"/>
        </a:p>
      </dgm:t>
    </dgm:pt>
    <dgm:pt modelId="{F1A558A5-C9E4-4813-94ED-A0384B1E30F8}" type="sibTrans" cxnId="{7B7AB55D-0F6A-4A58-B74D-C56D3AED2F92}">
      <dgm:prSet/>
      <dgm:spPr/>
      <dgm:t>
        <a:bodyPr/>
        <a:lstStyle/>
        <a:p>
          <a:endParaRPr lang="ru-RU"/>
        </a:p>
      </dgm:t>
    </dgm:pt>
    <dgm:pt modelId="{0520E095-37DC-40AE-88CA-8DD2FE812E44}">
      <dgm:prSet custT="1"/>
      <dgm:spPr/>
      <dgm:t>
        <a:bodyPr/>
        <a:lstStyle/>
        <a:p>
          <a:r>
            <a:rPr lang="ru-RU" sz="1900" b="1" dirty="0" smtClean="0"/>
            <a:t>Смешанная. </a:t>
          </a:r>
          <a:r>
            <a:rPr lang="ru-RU" sz="1400" dirty="0" smtClean="0"/>
            <a:t>Различные комбинации перечисленных проявлений.</a:t>
          </a:r>
          <a:endParaRPr lang="ru-RU" sz="1400" dirty="0"/>
        </a:p>
      </dgm:t>
    </dgm:pt>
    <dgm:pt modelId="{D4132F78-FBBA-4F13-B19A-97C02474AF57}" type="parTrans" cxnId="{E36F7E35-E414-47EC-8722-C809F61A4D3E}">
      <dgm:prSet/>
      <dgm:spPr/>
      <dgm:t>
        <a:bodyPr/>
        <a:lstStyle/>
        <a:p>
          <a:endParaRPr lang="ru-RU"/>
        </a:p>
      </dgm:t>
    </dgm:pt>
    <dgm:pt modelId="{0E77E8A9-BBCE-49C4-A43C-FCE5EDEA2988}" type="sibTrans" cxnId="{E36F7E35-E414-47EC-8722-C809F61A4D3E}">
      <dgm:prSet/>
      <dgm:spPr/>
      <dgm:t>
        <a:bodyPr/>
        <a:lstStyle/>
        <a:p>
          <a:endParaRPr lang="ru-RU"/>
        </a:p>
      </dgm:t>
    </dgm:pt>
    <dgm:pt modelId="{4C6071D4-7622-4F53-95FF-93EB14053439}" type="pres">
      <dgm:prSet presAssocID="{C9D42D75-19A4-4884-86AA-999EA23CD4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BB181F-B320-4042-9CB8-F09326229EF6}" type="pres">
      <dgm:prSet presAssocID="{36620AF9-5C74-490F-809C-C3C7D2A15C42}" presName="parentLin" presStyleCnt="0"/>
      <dgm:spPr/>
    </dgm:pt>
    <dgm:pt modelId="{42AD5FB1-F338-477D-BE09-F8524DD127E0}" type="pres">
      <dgm:prSet presAssocID="{36620AF9-5C74-490F-809C-C3C7D2A15C4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0C3ECD2-7FBA-4E32-8C20-0C1F47CFC02E}" type="pres">
      <dgm:prSet presAssocID="{36620AF9-5C74-490F-809C-C3C7D2A15C42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0B0E7-FFAE-4578-AC77-14BCB42E7707}" type="pres">
      <dgm:prSet presAssocID="{36620AF9-5C74-490F-809C-C3C7D2A15C42}" presName="negativeSpace" presStyleCnt="0"/>
      <dgm:spPr/>
    </dgm:pt>
    <dgm:pt modelId="{8C87D73B-9B50-4224-8E7A-A84A8C81FA4F}" type="pres">
      <dgm:prSet presAssocID="{36620AF9-5C74-490F-809C-C3C7D2A15C42}" presName="childText" presStyleLbl="conFgAcc1" presStyleIdx="0" presStyleCnt="4">
        <dgm:presLayoutVars>
          <dgm:bulletEnabled val="1"/>
        </dgm:presLayoutVars>
      </dgm:prSet>
      <dgm:spPr/>
    </dgm:pt>
    <dgm:pt modelId="{BF03F67C-6EAE-49BE-82B1-888A5A4EC51A}" type="pres">
      <dgm:prSet presAssocID="{8672B5D7-8348-4DD3-9A4B-93DFFFB364EA}" presName="spaceBetweenRectangles" presStyleCnt="0"/>
      <dgm:spPr/>
    </dgm:pt>
    <dgm:pt modelId="{50906323-F942-49D8-8848-FF61EEDCE36B}" type="pres">
      <dgm:prSet presAssocID="{930C53AC-62B7-4752-B4E9-EC0954C82146}" presName="parentLin" presStyleCnt="0"/>
      <dgm:spPr/>
    </dgm:pt>
    <dgm:pt modelId="{49EB85CD-A0B3-4093-BC98-0E349C103487}" type="pres">
      <dgm:prSet presAssocID="{930C53AC-62B7-4752-B4E9-EC0954C8214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F23B139-8EB9-4113-8474-803526AFD18E}" type="pres">
      <dgm:prSet presAssocID="{930C53AC-62B7-4752-B4E9-EC0954C82146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4A44C-9013-4783-A206-551089FB0FEE}" type="pres">
      <dgm:prSet presAssocID="{930C53AC-62B7-4752-B4E9-EC0954C82146}" presName="negativeSpace" presStyleCnt="0"/>
      <dgm:spPr/>
    </dgm:pt>
    <dgm:pt modelId="{17BCF5EB-BDCB-47E8-872B-14C62B064C1B}" type="pres">
      <dgm:prSet presAssocID="{930C53AC-62B7-4752-B4E9-EC0954C82146}" presName="childText" presStyleLbl="conFgAcc1" presStyleIdx="1" presStyleCnt="4">
        <dgm:presLayoutVars>
          <dgm:bulletEnabled val="1"/>
        </dgm:presLayoutVars>
      </dgm:prSet>
      <dgm:spPr/>
    </dgm:pt>
    <dgm:pt modelId="{43F5951E-FCBC-4175-B5E5-10777B611356}" type="pres">
      <dgm:prSet presAssocID="{8E383776-36DC-4D3A-AD04-7BB88704F515}" presName="spaceBetweenRectangles" presStyleCnt="0"/>
      <dgm:spPr/>
    </dgm:pt>
    <dgm:pt modelId="{77B5C545-F6E5-419C-B96C-54E53D286512}" type="pres">
      <dgm:prSet presAssocID="{ABBB3676-E69B-4B6A-992C-A747EA5529A8}" presName="parentLin" presStyleCnt="0"/>
      <dgm:spPr/>
    </dgm:pt>
    <dgm:pt modelId="{5C3C7572-5C42-4232-B063-3945590FEC0E}" type="pres">
      <dgm:prSet presAssocID="{ABBB3676-E69B-4B6A-992C-A747EA5529A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E0B04E79-9276-4967-AF62-77DC69C8E52F}" type="pres">
      <dgm:prSet presAssocID="{ABBB3676-E69B-4B6A-992C-A747EA5529A8}" presName="parentText" presStyleLbl="node1" presStyleIdx="2" presStyleCnt="4" custScaleX="142857" custScaleY="1541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7E026-B5D1-4DC4-9498-41DB34ED0B0E}" type="pres">
      <dgm:prSet presAssocID="{ABBB3676-E69B-4B6A-992C-A747EA5529A8}" presName="negativeSpace" presStyleCnt="0"/>
      <dgm:spPr/>
    </dgm:pt>
    <dgm:pt modelId="{D040CA67-159A-497C-B5F3-CDC96CEF1C7D}" type="pres">
      <dgm:prSet presAssocID="{ABBB3676-E69B-4B6A-992C-A747EA5529A8}" presName="childText" presStyleLbl="conFgAcc1" presStyleIdx="2" presStyleCnt="4">
        <dgm:presLayoutVars>
          <dgm:bulletEnabled val="1"/>
        </dgm:presLayoutVars>
      </dgm:prSet>
      <dgm:spPr/>
    </dgm:pt>
    <dgm:pt modelId="{14687758-39A2-4DA9-AD69-18CF2A50E5F8}" type="pres">
      <dgm:prSet presAssocID="{F1A558A5-C9E4-4813-94ED-A0384B1E30F8}" presName="spaceBetweenRectangles" presStyleCnt="0"/>
      <dgm:spPr/>
    </dgm:pt>
    <dgm:pt modelId="{F1845F67-05A2-49F8-AD37-684D109EE0AE}" type="pres">
      <dgm:prSet presAssocID="{0520E095-37DC-40AE-88CA-8DD2FE812E44}" presName="parentLin" presStyleCnt="0"/>
      <dgm:spPr/>
    </dgm:pt>
    <dgm:pt modelId="{8EEBAC15-47D9-4CF6-ABA0-5020625E4500}" type="pres">
      <dgm:prSet presAssocID="{0520E095-37DC-40AE-88CA-8DD2FE812E4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CF62C3E-DE32-4846-8458-FF2595FB14AE}" type="pres">
      <dgm:prSet presAssocID="{0520E095-37DC-40AE-88CA-8DD2FE812E44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E5F24-DA5C-4AB9-8C54-179EFA3DB2F4}" type="pres">
      <dgm:prSet presAssocID="{0520E095-37DC-40AE-88CA-8DD2FE812E44}" presName="negativeSpace" presStyleCnt="0"/>
      <dgm:spPr/>
    </dgm:pt>
    <dgm:pt modelId="{9A507A43-C5F0-4A2F-AFE7-D40FD87267EC}" type="pres">
      <dgm:prSet presAssocID="{0520E095-37DC-40AE-88CA-8DD2FE812E4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8C7E08D-A7F5-4E4E-807A-353010FB2890}" type="presOf" srcId="{ABBB3676-E69B-4B6A-992C-A747EA5529A8}" destId="{5C3C7572-5C42-4232-B063-3945590FEC0E}" srcOrd="0" destOrd="0" presId="urn:microsoft.com/office/officeart/2005/8/layout/list1"/>
    <dgm:cxn modelId="{7BBE5995-E08E-485F-A07E-515DCAA74B43}" type="presOf" srcId="{ABBB3676-E69B-4B6A-992C-A747EA5529A8}" destId="{E0B04E79-9276-4967-AF62-77DC69C8E52F}" srcOrd="1" destOrd="0" presId="urn:microsoft.com/office/officeart/2005/8/layout/list1"/>
    <dgm:cxn modelId="{FB4D444F-93C3-431D-B1F7-92CB04F146C2}" type="presOf" srcId="{0520E095-37DC-40AE-88CA-8DD2FE812E44}" destId="{8EEBAC15-47D9-4CF6-ABA0-5020625E4500}" srcOrd="0" destOrd="0" presId="urn:microsoft.com/office/officeart/2005/8/layout/list1"/>
    <dgm:cxn modelId="{8021B8C1-AD0F-4672-A11C-5884327AC7F9}" type="presOf" srcId="{36620AF9-5C74-490F-809C-C3C7D2A15C42}" destId="{42AD5FB1-F338-477D-BE09-F8524DD127E0}" srcOrd="0" destOrd="0" presId="urn:microsoft.com/office/officeart/2005/8/layout/list1"/>
    <dgm:cxn modelId="{7B7AB55D-0F6A-4A58-B74D-C56D3AED2F92}" srcId="{C9D42D75-19A4-4884-86AA-999EA23CD474}" destId="{ABBB3676-E69B-4B6A-992C-A747EA5529A8}" srcOrd="2" destOrd="0" parTransId="{C3AE4E2F-8901-480A-9831-8C18E78F87B8}" sibTransId="{F1A558A5-C9E4-4813-94ED-A0384B1E30F8}"/>
    <dgm:cxn modelId="{98F5CC65-A826-40ED-A987-7A9DEFF8C3CB}" srcId="{C9D42D75-19A4-4884-86AA-999EA23CD474}" destId="{930C53AC-62B7-4752-B4E9-EC0954C82146}" srcOrd="1" destOrd="0" parTransId="{A7F84908-B4ED-4294-893E-7CEA6B5BB5CF}" sibTransId="{8E383776-36DC-4D3A-AD04-7BB88704F515}"/>
    <dgm:cxn modelId="{E36F7E35-E414-47EC-8722-C809F61A4D3E}" srcId="{C9D42D75-19A4-4884-86AA-999EA23CD474}" destId="{0520E095-37DC-40AE-88CA-8DD2FE812E44}" srcOrd="3" destOrd="0" parTransId="{D4132F78-FBBA-4F13-B19A-97C02474AF57}" sibTransId="{0E77E8A9-BBCE-49C4-A43C-FCE5EDEA2988}"/>
    <dgm:cxn modelId="{D0205E73-648A-4B44-9BAD-3247BAB27B78}" type="presOf" srcId="{0520E095-37DC-40AE-88CA-8DD2FE812E44}" destId="{7CF62C3E-DE32-4846-8458-FF2595FB14AE}" srcOrd="1" destOrd="0" presId="urn:microsoft.com/office/officeart/2005/8/layout/list1"/>
    <dgm:cxn modelId="{59CD7C24-9CB6-46A9-A917-8452A58E2AC5}" type="presOf" srcId="{36620AF9-5C74-490F-809C-C3C7D2A15C42}" destId="{10C3ECD2-7FBA-4E32-8C20-0C1F47CFC02E}" srcOrd="1" destOrd="0" presId="urn:microsoft.com/office/officeart/2005/8/layout/list1"/>
    <dgm:cxn modelId="{2AB21EC0-A6CA-4FED-B8AB-1378490CC7F4}" srcId="{C9D42D75-19A4-4884-86AA-999EA23CD474}" destId="{36620AF9-5C74-490F-809C-C3C7D2A15C42}" srcOrd="0" destOrd="0" parTransId="{01E9CFC1-1BF7-44BB-830E-1A0410FB71D7}" sibTransId="{8672B5D7-8348-4DD3-9A4B-93DFFFB364EA}"/>
    <dgm:cxn modelId="{A7304BD3-63AD-4170-B84C-B16071F2B9F2}" type="presOf" srcId="{930C53AC-62B7-4752-B4E9-EC0954C82146}" destId="{2F23B139-8EB9-4113-8474-803526AFD18E}" srcOrd="1" destOrd="0" presId="urn:microsoft.com/office/officeart/2005/8/layout/list1"/>
    <dgm:cxn modelId="{51A448AF-26BE-4F25-A96B-2B8E07A2F1B9}" type="presOf" srcId="{C9D42D75-19A4-4884-86AA-999EA23CD474}" destId="{4C6071D4-7622-4F53-95FF-93EB14053439}" srcOrd="0" destOrd="0" presId="urn:microsoft.com/office/officeart/2005/8/layout/list1"/>
    <dgm:cxn modelId="{65AE727B-7672-4E7F-A893-EB8374DD47C2}" type="presOf" srcId="{930C53AC-62B7-4752-B4E9-EC0954C82146}" destId="{49EB85CD-A0B3-4093-BC98-0E349C103487}" srcOrd="0" destOrd="0" presId="urn:microsoft.com/office/officeart/2005/8/layout/list1"/>
    <dgm:cxn modelId="{57243F99-C435-4557-B739-78755EBE20F5}" type="presParOf" srcId="{4C6071D4-7622-4F53-95FF-93EB14053439}" destId="{9DBB181F-B320-4042-9CB8-F09326229EF6}" srcOrd="0" destOrd="0" presId="urn:microsoft.com/office/officeart/2005/8/layout/list1"/>
    <dgm:cxn modelId="{F7B98C76-5226-4917-B05F-DE63C7AAAE63}" type="presParOf" srcId="{9DBB181F-B320-4042-9CB8-F09326229EF6}" destId="{42AD5FB1-F338-477D-BE09-F8524DD127E0}" srcOrd="0" destOrd="0" presId="urn:microsoft.com/office/officeart/2005/8/layout/list1"/>
    <dgm:cxn modelId="{833EEFBE-D25E-4A98-A1B8-52638290210A}" type="presParOf" srcId="{9DBB181F-B320-4042-9CB8-F09326229EF6}" destId="{10C3ECD2-7FBA-4E32-8C20-0C1F47CFC02E}" srcOrd="1" destOrd="0" presId="urn:microsoft.com/office/officeart/2005/8/layout/list1"/>
    <dgm:cxn modelId="{8702CC50-5C9B-48AB-A1F5-D412A19F0C3F}" type="presParOf" srcId="{4C6071D4-7622-4F53-95FF-93EB14053439}" destId="{DA30B0E7-FFAE-4578-AC77-14BCB42E7707}" srcOrd="1" destOrd="0" presId="urn:microsoft.com/office/officeart/2005/8/layout/list1"/>
    <dgm:cxn modelId="{7E9F4189-E4DD-40D8-8304-7CF70D745AD4}" type="presParOf" srcId="{4C6071D4-7622-4F53-95FF-93EB14053439}" destId="{8C87D73B-9B50-4224-8E7A-A84A8C81FA4F}" srcOrd="2" destOrd="0" presId="urn:microsoft.com/office/officeart/2005/8/layout/list1"/>
    <dgm:cxn modelId="{DF344C6D-6724-4CDB-8121-B4B7807E1068}" type="presParOf" srcId="{4C6071D4-7622-4F53-95FF-93EB14053439}" destId="{BF03F67C-6EAE-49BE-82B1-888A5A4EC51A}" srcOrd="3" destOrd="0" presId="urn:microsoft.com/office/officeart/2005/8/layout/list1"/>
    <dgm:cxn modelId="{2FC528D9-3D39-432A-B869-8126EA450D62}" type="presParOf" srcId="{4C6071D4-7622-4F53-95FF-93EB14053439}" destId="{50906323-F942-49D8-8848-FF61EEDCE36B}" srcOrd="4" destOrd="0" presId="urn:microsoft.com/office/officeart/2005/8/layout/list1"/>
    <dgm:cxn modelId="{C8C5B539-0212-4FDD-88D0-842D7DB0CDF9}" type="presParOf" srcId="{50906323-F942-49D8-8848-FF61EEDCE36B}" destId="{49EB85CD-A0B3-4093-BC98-0E349C103487}" srcOrd="0" destOrd="0" presId="urn:microsoft.com/office/officeart/2005/8/layout/list1"/>
    <dgm:cxn modelId="{0ED5606C-AE36-4FA5-A2B0-73EAF4808108}" type="presParOf" srcId="{50906323-F942-49D8-8848-FF61EEDCE36B}" destId="{2F23B139-8EB9-4113-8474-803526AFD18E}" srcOrd="1" destOrd="0" presId="urn:microsoft.com/office/officeart/2005/8/layout/list1"/>
    <dgm:cxn modelId="{73A61A38-AA52-4435-B7FB-32D843AC9357}" type="presParOf" srcId="{4C6071D4-7622-4F53-95FF-93EB14053439}" destId="{A534A44C-9013-4783-A206-551089FB0FEE}" srcOrd="5" destOrd="0" presId="urn:microsoft.com/office/officeart/2005/8/layout/list1"/>
    <dgm:cxn modelId="{5C813059-DCF2-4F1A-9F8A-8A29C5A564A8}" type="presParOf" srcId="{4C6071D4-7622-4F53-95FF-93EB14053439}" destId="{17BCF5EB-BDCB-47E8-872B-14C62B064C1B}" srcOrd="6" destOrd="0" presId="urn:microsoft.com/office/officeart/2005/8/layout/list1"/>
    <dgm:cxn modelId="{FB14E51D-926C-4596-A6D1-C1BCA7D9F74C}" type="presParOf" srcId="{4C6071D4-7622-4F53-95FF-93EB14053439}" destId="{43F5951E-FCBC-4175-B5E5-10777B611356}" srcOrd="7" destOrd="0" presId="urn:microsoft.com/office/officeart/2005/8/layout/list1"/>
    <dgm:cxn modelId="{F8716022-A56F-4BC1-9C69-7D72972DBE54}" type="presParOf" srcId="{4C6071D4-7622-4F53-95FF-93EB14053439}" destId="{77B5C545-F6E5-419C-B96C-54E53D286512}" srcOrd="8" destOrd="0" presId="urn:microsoft.com/office/officeart/2005/8/layout/list1"/>
    <dgm:cxn modelId="{59366420-BD42-4F38-B8F7-87C8FFD7129F}" type="presParOf" srcId="{77B5C545-F6E5-419C-B96C-54E53D286512}" destId="{5C3C7572-5C42-4232-B063-3945590FEC0E}" srcOrd="0" destOrd="0" presId="urn:microsoft.com/office/officeart/2005/8/layout/list1"/>
    <dgm:cxn modelId="{8203C03E-FFBC-47CA-A17A-F7DF12B5D9FE}" type="presParOf" srcId="{77B5C545-F6E5-419C-B96C-54E53D286512}" destId="{E0B04E79-9276-4967-AF62-77DC69C8E52F}" srcOrd="1" destOrd="0" presId="urn:microsoft.com/office/officeart/2005/8/layout/list1"/>
    <dgm:cxn modelId="{17A037E7-5801-4508-8EB1-E517177C0961}" type="presParOf" srcId="{4C6071D4-7622-4F53-95FF-93EB14053439}" destId="{5BA7E026-B5D1-4DC4-9498-41DB34ED0B0E}" srcOrd="9" destOrd="0" presId="urn:microsoft.com/office/officeart/2005/8/layout/list1"/>
    <dgm:cxn modelId="{28CAC476-F43E-4CA1-90E3-B299284293B3}" type="presParOf" srcId="{4C6071D4-7622-4F53-95FF-93EB14053439}" destId="{D040CA67-159A-497C-B5F3-CDC96CEF1C7D}" srcOrd="10" destOrd="0" presId="urn:microsoft.com/office/officeart/2005/8/layout/list1"/>
    <dgm:cxn modelId="{7A1B2DA4-AC37-48EF-AE13-15FC7CBF2D2B}" type="presParOf" srcId="{4C6071D4-7622-4F53-95FF-93EB14053439}" destId="{14687758-39A2-4DA9-AD69-18CF2A50E5F8}" srcOrd="11" destOrd="0" presId="urn:microsoft.com/office/officeart/2005/8/layout/list1"/>
    <dgm:cxn modelId="{30F2E906-6532-4153-9D65-B6679D4231AB}" type="presParOf" srcId="{4C6071D4-7622-4F53-95FF-93EB14053439}" destId="{F1845F67-05A2-49F8-AD37-684D109EE0AE}" srcOrd="12" destOrd="0" presId="urn:microsoft.com/office/officeart/2005/8/layout/list1"/>
    <dgm:cxn modelId="{328A146A-9848-4E6B-8182-AFE5E0017F98}" type="presParOf" srcId="{F1845F67-05A2-49F8-AD37-684D109EE0AE}" destId="{8EEBAC15-47D9-4CF6-ABA0-5020625E4500}" srcOrd="0" destOrd="0" presId="urn:microsoft.com/office/officeart/2005/8/layout/list1"/>
    <dgm:cxn modelId="{6B811A5B-5EE3-467D-8EAE-B8A9042FE7CF}" type="presParOf" srcId="{F1845F67-05A2-49F8-AD37-684D109EE0AE}" destId="{7CF62C3E-DE32-4846-8458-FF2595FB14AE}" srcOrd="1" destOrd="0" presId="urn:microsoft.com/office/officeart/2005/8/layout/list1"/>
    <dgm:cxn modelId="{02716B07-14A5-4C88-A7BE-6A6E412B4195}" type="presParOf" srcId="{4C6071D4-7622-4F53-95FF-93EB14053439}" destId="{A16E5F24-DA5C-4AB9-8C54-179EFA3DB2F4}" srcOrd="13" destOrd="0" presId="urn:microsoft.com/office/officeart/2005/8/layout/list1"/>
    <dgm:cxn modelId="{3C2DD6C1-6FEF-4F3B-A20B-DA7584879171}" type="presParOf" srcId="{4C6071D4-7622-4F53-95FF-93EB14053439}" destId="{9A507A43-C5F0-4A2F-AFE7-D40FD87267E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F8D92F-C2E9-43F3-A8ED-CB973F2B955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341932D8-E82C-471A-AB3E-12FD1B786798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ДИЗАРТРИЯ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D695DBB-6225-4E3B-AE33-969265A6C1AB}" type="parTrans" cxnId="{93F3A720-141D-46C7-B610-629860C69890}">
      <dgm:prSet/>
      <dgm:spPr/>
    </dgm:pt>
    <dgm:pt modelId="{7387DC41-E008-4009-8E0A-D94E6864F77C}" type="sibTrans" cxnId="{93F3A720-141D-46C7-B610-629860C69890}">
      <dgm:prSet/>
      <dgm:spPr/>
    </dgm:pt>
    <dgm:pt modelId="{3E0CBA1E-F924-47DB-90C0-DEB8C47B40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Коррекция звукопроизношения, формирование звукового анализа и синтеза, развитие лексико-грамматической стороны речи и связного высказывания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1D771E9-1A74-4186-BB10-732577576286}" type="parTrans" cxnId="{24DA2912-964C-4CE0-B934-2F07F962C3A6}">
      <dgm:prSet/>
      <dgm:spPr/>
      <dgm:t>
        <a:bodyPr/>
        <a:lstStyle/>
        <a:p>
          <a:endParaRPr lang="ru-RU"/>
        </a:p>
      </dgm:t>
    </dgm:pt>
    <dgm:pt modelId="{9E5414A4-5581-412A-AB9C-6B6BADDC47D7}" type="sibTrans" cxnId="{24DA2912-964C-4CE0-B934-2F07F962C3A6}">
      <dgm:prSet/>
      <dgm:spPr/>
    </dgm:pt>
    <dgm:pt modelId="{50960E58-B380-44FB-896A-E82441A3C62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Лечебная физкультура и логоритмика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0178AE4-C7C1-4D14-83B1-0B3F2A3D3109}" type="parTrans" cxnId="{27113201-9710-43ED-80D1-6A1E3CC7C88E}">
      <dgm:prSet/>
      <dgm:spPr/>
      <dgm:t>
        <a:bodyPr/>
        <a:lstStyle/>
        <a:p>
          <a:endParaRPr lang="ru-RU"/>
        </a:p>
      </dgm:t>
    </dgm:pt>
    <dgm:pt modelId="{B853F581-AEBB-4C33-9BC9-A07C0D6F0345}" type="sibTrans" cxnId="{27113201-9710-43ED-80D1-6A1E3CC7C88E}">
      <dgm:prSet/>
      <dgm:spPr/>
    </dgm:pt>
    <dgm:pt modelId="{CE3C6810-3C96-4988-A2DA-5C1E6F0472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Медикаментозное лечение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B496858-B558-45B4-8EEB-17E5628E5FDD}" type="parTrans" cxnId="{887623F4-EA50-47F5-A875-1611F6524075}">
      <dgm:prSet/>
      <dgm:spPr/>
      <dgm:t>
        <a:bodyPr/>
        <a:lstStyle/>
        <a:p>
          <a:endParaRPr lang="ru-RU"/>
        </a:p>
      </dgm:t>
    </dgm:pt>
    <dgm:pt modelId="{54FA870E-7D6D-45A9-AAB8-5E93E1506BDF}" type="sibTrans" cxnId="{887623F4-EA50-47F5-A875-1611F6524075}">
      <dgm:prSet/>
      <dgm:spPr/>
    </dgm:pt>
    <dgm:pt modelId="{FC47F0E7-F996-483C-B6CB-FCB4B8763F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Физиотерапия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A81E08F-3FE6-4B12-9DD2-2EFE8E67DF7F}" type="parTrans" cxnId="{A977C316-C053-4214-93D9-9E723ABC6C68}">
      <dgm:prSet/>
      <dgm:spPr/>
      <dgm:t>
        <a:bodyPr/>
        <a:lstStyle/>
        <a:p>
          <a:endParaRPr lang="ru-RU"/>
        </a:p>
      </dgm:t>
    </dgm:pt>
    <dgm:pt modelId="{CFCC6DE4-AF71-473C-9961-FD6C82D1C286}" type="sibTrans" cxnId="{A977C316-C053-4214-93D9-9E723ABC6C68}">
      <dgm:prSet/>
      <dgm:spPr/>
    </dgm:pt>
    <dgm:pt modelId="{2704FD4D-B1BB-47E5-8EC5-3EE1829EEB3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Дифференцированный артикуляционный массаж и гимнастика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6375A2B-63F8-4205-9C29-755506D9D577}" type="parTrans" cxnId="{58DEA025-8490-4D3A-8C23-DC44D06C174F}">
      <dgm:prSet/>
      <dgm:spPr/>
      <dgm:t>
        <a:bodyPr/>
        <a:lstStyle/>
        <a:p>
          <a:endParaRPr lang="ru-RU"/>
        </a:p>
      </dgm:t>
    </dgm:pt>
    <dgm:pt modelId="{8A6D41E1-10F2-4D87-B027-40B691867FA9}" type="sibTrans" cxnId="{58DEA025-8490-4D3A-8C23-DC44D06C174F}">
      <dgm:prSet/>
      <dgm:spPr/>
    </dgm:pt>
    <dgm:pt modelId="{538AECEB-C727-43C0-A66E-7E11F2EFC6B1}" type="pres">
      <dgm:prSet presAssocID="{75F8D92F-C2E9-43F3-A8ED-CB973F2B955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A502D3-21BA-41F9-B2C5-CF3B26341145}" type="pres">
      <dgm:prSet presAssocID="{341932D8-E82C-471A-AB3E-12FD1B786798}" presName="centerShape" presStyleLbl="node0" presStyleIdx="0" presStyleCnt="1"/>
      <dgm:spPr/>
    </dgm:pt>
    <dgm:pt modelId="{0F0D5F98-65B8-4E9C-A23B-3E66770C21DB}" type="pres">
      <dgm:prSet presAssocID="{D1D771E9-1A74-4186-BB10-732577576286}" presName="Name9" presStyleLbl="parChTrans1D2" presStyleIdx="0" presStyleCnt="5"/>
      <dgm:spPr/>
    </dgm:pt>
    <dgm:pt modelId="{3EC0FB60-5FB4-4F13-997D-B8B1F9379817}" type="pres">
      <dgm:prSet presAssocID="{D1D771E9-1A74-4186-BB10-732577576286}" presName="connTx" presStyleLbl="parChTrans1D2" presStyleIdx="0" presStyleCnt="5"/>
      <dgm:spPr/>
    </dgm:pt>
    <dgm:pt modelId="{A03C1E9C-8F05-488E-BBF2-0E381C5FDAE5}" type="pres">
      <dgm:prSet presAssocID="{3E0CBA1E-F924-47DB-90C0-DEB8C47B400A}" presName="node" presStyleLbl="node1" presStyleIdx="0" presStyleCnt="5">
        <dgm:presLayoutVars>
          <dgm:bulletEnabled val="1"/>
        </dgm:presLayoutVars>
      </dgm:prSet>
      <dgm:spPr/>
    </dgm:pt>
    <dgm:pt modelId="{06FF082F-B908-4EB5-9B68-68535DC42286}" type="pres">
      <dgm:prSet presAssocID="{30178AE4-C7C1-4D14-83B1-0B3F2A3D3109}" presName="Name9" presStyleLbl="parChTrans1D2" presStyleIdx="1" presStyleCnt="5"/>
      <dgm:spPr/>
    </dgm:pt>
    <dgm:pt modelId="{F28BD148-5A10-445A-99B8-A01382B4080E}" type="pres">
      <dgm:prSet presAssocID="{30178AE4-C7C1-4D14-83B1-0B3F2A3D3109}" presName="connTx" presStyleLbl="parChTrans1D2" presStyleIdx="1" presStyleCnt="5"/>
      <dgm:spPr/>
    </dgm:pt>
    <dgm:pt modelId="{2BB45F65-44B0-4C8E-8F41-39A76814CDBC}" type="pres">
      <dgm:prSet presAssocID="{50960E58-B380-44FB-896A-E82441A3C624}" presName="node" presStyleLbl="node1" presStyleIdx="1" presStyleCnt="5">
        <dgm:presLayoutVars>
          <dgm:bulletEnabled val="1"/>
        </dgm:presLayoutVars>
      </dgm:prSet>
      <dgm:spPr/>
    </dgm:pt>
    <dgm:pt modelId="{12C3925C-A19F-41A6-966D-FBB275CDED81}" type="pres">
      <dgm:prSet presAssocID="{0B496858-B558-45B4-8EEB-17E5628E5FDD}" presName="Name9" presStyleLbl="parChTrans1D2" presStyleIdx="2" presStyleCnt="5"/>
      <dgm:spPr/>
    </dgm:pt>
    <dgm:pt modelId="{ABE4A6E9-3980-4BD5-94C0-607A3EFEC9F7}" type="pres">
      <dgm:prSet presAssocID="{0B496858-B558-45B4-8EEB-17E5628E5FDD}" presName="connTx" presStyleLbl="parChTrans1D2" presStyleIdx="2" presStyleCnt="5"/>
      <dgm:spPr/>
    </dgm:pt>
    <dgm:pt modelId="{DAFB29AF-3BA1-403F-9B0D-D148560D7A79}" type="pres">
      <dgm:prSet presAssocID="{CE3C6810-3C96-4988-A2DA-5C1E6F0472AF}" presName="node" presStyleLbl="node1" presStyleIdx="2" presStyleCnt="5">
        <dgm:presLayoutVars>
          <dgm:bulletEnabled val="1"/>
        </dgm:presLayoutVars>
      </dgm:prSet>
      <dgm:spPr/>
    </dgm:pt>
    <dgm:pt modelId="{5C4961C8-22C7-44EE-B8DA-086AD16C9C94}" type="pres">
      <dgm:prSet presAssocID="{7A81E08F-3FE6-4B12-9DD2-2EFE8E67DF7F}" presName="Name9" presStyleLbl="parChTrans1D2" presStyleIdx="3" presStyleCnt="5"/>
      <dgm:spPr/>
    </dgm:pt>
    <dgm:pt modelId="{A0C6C036-5035-4559-9A1C-06FB1E8E26A5}" type="pres">
      <dgm:prSet presAssocID="{7A81E08F-3FE6-4B12-9DD2-2EFE8E67DF7F}" presName="connTx" presStyleLbl="parChTrans1D2" presStyleIdx="3" presStyleCnt="5"/>
      <dgm:spPr/>
    </dgm:pt>
    <dgm:pt modelId="{E418E8C8-318B-4675-9848-BB4915016EC4}" type="pres">
      <dgm:prSet presAssocID="{FC47F0E7-F996-483C-B6CB-FCB4B8763FC2}" presName="node" presStyleLbl="node1" presStyleIdx="3" presStyleCnt="5">
        <dgm:presLayoutVars>
          <dgm:bulletEnabled val="1"/>
        </dgm:presLayoutVars>
      </dgm:prSet>
      <dgm:spPr/>
    </dgm:pt>
    <dgm:pt modelId="{9224BD62-FF84-4612-A206-827A7B091B5D}" type="pres">
      <dgm:prSet presAssocID="{06375A2B-63F8-4205-9C29-755506D9D577}" presName="Name9" presStyleLbl="parChTrans1D2" presStyleIdx="4" presStyleCnt="5"/>
      <dgm:spPr/>
    </dgm:pt>
    <dgm:pt modelId="{9756D38A-E87A-4DEA-958B-F17516805E00}" type="pres">
      <dgm:prSet presAssocID="{06375A2B-63F8-4205-9C29-755506D9D577}" presName="connTx" presStyleLbl="parChTrans1D2" presStyleIdx="4" presStyleCnt="5"/>
      <dgm:spPr/>
    </dgm:pt>
    <dgm:pt modelId="{F2B85C4D-2585-4CD3-96D8-429A8F9DDB7D}" type="pres">
      <dgm:prSet presAssocID="{2704FD4D-B1BB-47E5-8EC5-3EE1829EEB3B}" presName="node" presStyleLbl="node1" presStyleIdx="4" presStyleCnt="5">
        <dgm:presLayoutVars>
          <dgm:bulletEnabled val="1"/>
        </dgm:presLayoutVars>
      </dgm:prSet>
      <dgm:spPr/>
    </dgm:pt>
  </dgm:ptLst>
  <dgm:cxnLst>
    <dgm:cxn modelId="{924C8164-37DF-456C-AA3C-7EB9E1726435}" type="presOf" srcId="{2704FD4D-B1BB-47E5-8EC5-3EE1829EEB3B}" destId="{F2B85C4D-2585-4CD3-96D8-429A8F9DDB7D}" srcOrd="0" destOrd="0" presId="urn:microsoft.com/office/officeart/2005/8/layout/radial1"/>
    <dgm:cxn modelId="{CDD45295-874D-46ED-8644-8D8A4BAC1E2E}" type="presOf" srcId="{0B496858-B558-45B4-8EEB-17E5628E5FDD}" destId="{ABE4A6E9-3980-4BD5-94C0-607A3EFEC9F7}" srcOrd="1" destOrd="0" presId="urn:microsoft.com/office/officeart/2005/8/layout/radial1"/>
    <dgm:cxn modelId="{46023D01-EBB7-4C16-A02B-4C5D9AD8B7AC}" type="presOf" srcId="{06375A2B-63F8-4205-9C29-755506D9D577}" destId="{9756D38A-E87A-4DEA-958B-F17516805E00}" srcOrd="1" destOrd="0" presId="urn:microsoft.com/office/officeart/2005/8/layout/radial1"/>
    <dgm:cxn modelId="{DD4DFA92-F248-4D4C-9F4A-147FE7690267}" type="presOf" srcId="{CE3C6810-3C96-4988-A2DA-5C1E6F0472AF}" destId="{DAFB29AF-3BA1-403F-9B0D-D148560D7A79}" srcOrd="0" destOrd="0" presId="urn:microsoft.com/office/officeart/2005/8/layout/radial1"/>
    <dgm:cxn modelId="{B724A3B4-DE52-4AF5-A867-E0386140749C}" type="presOf" srcId="{75F8D92F-C2E9-43F3-A8ED-CB973F2B955A}" destId="{538AECEB-C727-43C0-A66E-7E11F2EFC6B1}" srcOrd="0" destOrd="0" presId="urn:microsoft.com/office/officeart/2005/8/layout/radial1"/>
    <dgm:cxn modelId="{D4A15802-F9B5-4BD5-B71E-C0F4EA7EF5A5}" type="presOf" srcId="{50960E58-B380-44FB-896A-E82441A3C624}" destId="{2BB45F65-44B0-4C8E-8F41-39A76814CDBC}" srcOrd="0" destOrd="0" presId="urn:microsoft.com/office/officeart/2005/8/layout/radial1"/>
    <dgm:cxn modelId="{861B8DA5-F1A7-4D3B-913A-03299AC6514C}" type="presOf" srcId="{7A81E08F-3FE6-4B12-9DD2-2EFE8E67DF7F}" destId="{A0C6C036-5035-4559-9A1C-06FB1E8E26A5}" srcOrd="1" destOrd="0" presId="urn:microsoft.com/office/officeart/2005/8/layout/radial1"/>
    <dgm:cxn modelId="{9CABE002-BE08-4CB0-8895-B22ED03485EF}" type="presOf" srcId="{341932D8-E82C-471A-AB3E-12FD1B786798}" destId="{E7A502D3-21BA-41F9-B2C5-CF3B26341145}" srcOrd="0" destOrd="0" presId="urn:microsoft.com/office/officeart/2005/8/layout/radial1"/>
    <dgm:cxn modelId="{13287DAF-B9BD-42AF-A089-D1194810CA52}" type="presOf" srcId="{0B496858-B558-45B4-8EEB-17E5628E5FDD}" destId="{12C3925C-A19F-41A6-966D-FBB275CDED81}" srcOrd="0" destOrd="0" presId="urn:microsoft.com/office/officeart/2005/8/layout/radial1"/>
    <dgm:cxn modelId="{A977C316-C053-4214-93D9-9E723ABC6C68}" srcId="{341932D8-E82C-471A-AB3E-12FD1B786798}" destId="{FC47F0E7-F996-483C-B6CB-FCB4B8763FC2}" srcOrd="3" destOrd="0" parTransId="{7A81E08F-3FE6-4B12-9DD2-2EFE8E67DF7F}" sibTransId="{CFCC6DE4-AF71-473C-9961-FD6C82D1C286}"/>
    <dgm:cxn modelId="{1AE61AC9-1F03-41E2-8DC8-40CEECC71E77}" type="presOf" srcId="{D1D771E9-1A74-4186-BB10-732577576286}" destId="{3EC0FB60-5FB4-4F13-997D-B8B1F9379817}" srcOrd="1" destOrd="0" presId="urn:microsoft.com/office/officeart/2005/8/layout/radial1"/>
    <dgm:cxn modelId="{890D5B45-714C-48B9-8918-F8E794512DAF}" type="presOf" srcId="{7A81E08F-3FE6-4B12-9DD2-2EFE8E67DF7F}" destId="{5C4961C8-22C7-44EE-B8DA-086AD16C9C94}" srcOrd="0" destOrd="0" presId="urn:microsoft.com/office/officeart/2005/8/layout/radial1"/>
    <dgm:cxn modelId="{AC0867F6-F60C-4DB0-938A-BAE48789FCB3}" type="presOf" srcId="{06375A2B-63F8-4205-9C29-755506D9D577}" destId="{9224BD62-FF84-4612-A206-827A7B091B5D}" srcOrd="0" destOrd="0" presId="urn:microsoft.com/office/officeart/2005/8/layout/radial1"/>
    <dgm:cxn modelId="{58DEA025-8490-4D3A-8C23-DC44D06C174F}" srcId="{341932D8-E82C-471A-AB3E-12FD1B786798}" destId="{2704FD4D-B1BB-47E5-8EC5-3EE1829EEB3B}" srcOrd="4" destOrd="0" parTransId="{06375A2B-63F8-4205-9C29-755506D9D577}" sibTransId="{8A6D41E1-10F2-4D87-B027-40B691867FA9}"/>
    <dgm:cxn modelId="{24DA2912-964C-4CE0-B934-2F07F962C3A6}" srcId="{341932D8-E82C-471A-AB3E-12FD1B786798}" destId="{3E0CBA1E-F924-47DB-90C0-DEB8C47B400A}" srcOrd="0" destOrd="0" parTransId="{D1D771E9-1A74-4186-BB10-732577576286}" sibTransId="{9E5414A4-5581-412A-AB9C-6B6BADDC47D7}"/>
    <dgm:cxn modelId="{887623F4-EA50-47F5-A875-1611F6524075}" srcId="{341932D8-E82C-471A-AB3E-12FD1B786798}" destId="{CE3C6810-3C96-4988-A2DA-5C1E6F0472AF}" srcOrd="2" destOrd="0" parTransId="{0B496858-B558-45B4-8EEB-17E5628E5FDD}" sibTransId="{54FA870E-7D6D-45A9-AAB8-5E93E1506BDF}"/>
    <dgm:cxn modelId="{4391B489-4E08-421F-9046-A72208AF75F3}" type="presOf" srcId="{3E0CBA1E-F924-47DB-90C0-DEB8C47B400A}" destId="{A03C1E9C-8F05-488E-BBF2-0E381C5FDAE5}" srcOrd="0" destOrd="0" presId="urn:microsoft.com/office/officeart/2005/8/layout/radial1"/>
    <dgm:cxn modelId="{166F9ACE-661D-44F8-AEB2-8B4201822F86}" type="presOf" srcId="{30178AE4-C7C1-4D14-83B1-0B3F2A3D3109}" destId="{06FF082F-B908-4EB5-9B68-68535DC42286}" srcOrd="0" destOrd="0" presId="urn:microsoft.com/office/officeart/2005/8/layout/radial1"/>
    <dgm:cxn modelId="{27113201-9710-43ED-80D1-6A1E3CC7C88E}" srcId="{341932D8-E82C-471A-AB3E-12FD1B786798}" destId="{50960E58-B380-44FB-896A-E82441A3C624}" srcOrd="1" destOrd="0" parTransId="{30178AE4-C7C1-4D14-83B1-0B3F2A3D3109}" sibTransId="{B853F581-AEBB-4C33-9BC9-A07C0D6F0345}"/>
    <dgm:cxn modelId="{9E6A9BF5-26A5-4D65-9D85-D09FFABDFD31}" type="presOf" srcId="{30178AE4-C7C1-4D14-83B1-0B3F2A3D3109}" destId="{F28BD148-5A10-445A-99B8-A01382B4080E}" srcOrd="1" destOrd="0" presId="urn:microsoft.com/office/officeart/2005/8/layout/radial1"/>
    <dgm:cxn modelId="{62738568-69AA-4FE9-8618-3EF20F9384CD}" type="presOf" srcId="{D1D771E9-1A74-4186-BB10-732577576286}" destId="{0F0D5F98-65B8-4E9C-A23B-3E66770C21DB}" srcOrd="0" destOrd="0" presId="urn:microsoft.com/office/officeart/2005/8/layout/radial1"/>
    <dgm:cxn modelId="{93F3A720-141D-46C7-B610-629860C69890}" srcId="{75F8D92F-C2E9-43F3-A8ED-CB973F2B955A}" destId="{341932D8-E82C-471A-AB3E-12FD1B786798}" srcOrd="0" destOrd="0" parTransId="{ED695DBB-6225-4E3B-AE33-969265A6C1AB}" sibTransId="{7387DC41-E008-4009-8E0A-D94E6864F77C}"/>
    <dgm:cxn modelId="{5FF71556-341D-4F02-8892-2DB069A25FD0}" type="presOf" srcId="{FC47F0E7-F996-483C-B6CB-FCB4B8763FC2}" destId="{E418E8C8-318B-4675-9848-BB4915016EC4}" srcOrd="0" destOrd="0" presId="urn:microsoft.com/office/officeart/2005/8/layout/radial1"/>
    <dgm:cxn modelId="{000CF29F-3C7B-45A3-A80F-E8EAE70192E7}" type="presParOf" srcId="{538AECEB-C727-43C0-A66E-7E11F2EFC6B1}" destId="{E7A502D3-21BA-41F9-B2C5-CF3B26341145}" srcOrd="0" destOrd="0" presId="urn:microsoft.com/office/officeart/2005/8/layout/radial1"/>
    <dgm:cxn modelId="{CEEFFF93-27C7-439A-A62F-25508A0D2452}" type="presParOf" srcId="{538AECEB-C727-43C0-A66E-7E11F2EFC6B1}" destId="{0F0D5F98-65B8-4E9C-A23B-3E66770C21DB}" srcOrd="1" destOrd="0" presId="urn:microsoft.com/office/officeart/2005/8/layout/radial1"/>
    <dgm:cxn modelId="{34A2D55E-0326-4E65-A99C-FAB69428A295}" type="presParOf" srcId="{0F0D5F98-65B8-4E9C-A23B-3E66770C21DB}" destId="{3EC0FB60-5FB4-4F13-997D-B8B1F9379817}" srcOrd="0" destOrd="0" presId="urn:microsoft.com/office/officeart/2005/8/layout/radial1"/>
    <dgm:cxn modelId="{B4075811-2CE4-4E99-92EB-EF41330103F7}" type="presParOf" srcId="{538AECEB-C727-43C0-A66E-7E11F2EFC6B1}" destId="{A03C1E9C-8F05-488E-BBF2-0E381C5FDAE5}" srcOrd="2" destOrd="0" presId="urn:microsoft.com/office/officeart/2005/8/layout/radial1"/>
    <dgm:cxn modelId="{818DF883-23CF-4EA7-B34D-31DE25459EC6}" type="presParOf" srcId="{538AECEB-C727-43C0-A66E-7E11F2EFC6B1}" destId="{06FF082F-B908-4EB5-9B68-68535DC42286}" srcOrd="3" destOrd="0" presId="urn:microsoft.com/office/officeart/2005/8/layout/radial1"/>
    <dgm:cxn modelId="{943138B3-4019-4AE8-859C-E47AF2328204}" type="presParOf" srcId="{06FF082F-B908-4EB5-9B68-68535DC42286}" destId="{F28BD148-5A10-445A-99B8-A01382B4080E}" srcOrd="0" destOrd="0" presId="urn:microsoft.com/office/officeart/2005/8/layout/radial1"/>
    <dgm:cxn modelId="{43E992F7-63C8-422E-9A57-E102ADC85C39}" type="presParOf" srcId="{538AECEB-C727-43C0-A66E-7E11F2EFC6B1}" destId="{2BB45F65-44B0-4C8E-8F41-39A76814CDBC}" srcOrd="4" destOrd="0" presId="urn:microsoft.com/office/officeart/2005/8/layout/radial1"/>
    <dgm:cxn modelId="{5F114531-0481-46E0-9031-8DEF1F3B8EEC}" type="presParOf" srcId="{538AECEB-C727-43C0-A66E-7E11F2EFC6B1}" destId="{12C3925C-A19F-41A6-966D-FBB275CDED81}" srcOrd="5" destOrd="0" presId="urn:microsoft.com/office/officeart/2005/8/layout/radial1"/>
    <dgm:cxn modelId="{0D434937-7D7B-4898-804E-758B3827469C}" type="presParOf" srcId="{12C3925C-A19F-41A6-966D-FBB275CDED81}" destId="{ABE4A6E9-3980-4BD5-94C0-607A3EFEC9F7}" srcOrd="0" destOrd="0" presId="urn:microsoft.com/office/officeart/2005/8/layout/radial1"/>
    <dgm:cxn modelId="{7433CF0D-70BE-4ACF-AA65-32C1723EC29F}" type="presParOf" srcId="{538AECEB-C727-43C0-A66E-7E11F2EFC6B1}" destId="{DAFB29AF-3BA1-403F-9B0D-D148560D7A79}" srcOrd="6" destOrd="0" presId="urn:microsoft.com/office/officeart/2005/8/layout/radial1"/>
    <dgm:cxn modelId="{1EB3E619-153A-4D01-8D11-578AB4449752}" type="presParOf" srcId="{538AECEB-C727-43C0-A66E-7E11F2EFC6B1}" destId="{5C4961C8-22C7-44EE-B8DA-086AD16C9C94}" srcOrd="7" destOrd="0" presId="urn:microsoft.com/office/officeart/2005/8/layout/radial1"/>
    <dgm:cxn modelId="{D177476A-3B45-4B4C-86C6-209DF364D516}" type="presParOf" srcId="{5C4961C8-22C7-44EE-B8DA-086AD16C9C94}" destId="{A0C6C036-5035-4559-9A1C-06FB1E8E26A5}" srcOrd="0" destOrd="0" presId="urn:microsoft.com/office/officeart/2005/8/layout/radial1"/>
    <dgm:cxn modelId="{E56FC9C6-420E-4150-8838-B76E351AB399}" type="presParOf" srcId="{538AECEB-C727-43C0-A66E-7E11F2EFC6B1}" destId="{E418E8C8-318B-4675-9848-BB4915016EC4}" srcOrd="8" destOrd="0" presId="urn:microsoft.com/office/officeart/2005/8/layout/radial1"/>
    <dgm:cxn modelId="{0F8AC5AB-9247-4420-AB11-C2EFE936EDBA}" type="presParOf" srcId="{538AECEB-C727-43C0-A66E-7E11F2EFC6B1}" destId="{9224BD62-FF84-4612-A206-827A7B091B5D}" srcOrd="9" destOrd="0" presId="urn:microsoft.com/office/officeart/2005/8/layout/radial1"/>
    <dgm:cxn modelId="{BD4DA175-2582-429C-87FF-487455DA32CB}" type="presParOf" srcId="{9224BD62-FF84-4612-A206-827A7B091B5D}" destId="{9756D38A-E87A-4DEA-958B-F17516805E00}" srcOrd="0" destOrd="0" presId="urn:microsoft.com/office/officeart/2005/8/layout/radial1"/>
    <dgm:cxn modelId="{7D5F6828-4AC2-46D2-8E8E-D67C3E0EF93B}" type="presParOf" srcId="{538AECEB-C727-43C0-A66E-7E11F2EFC6B1}" destId="{F2B85C4D-2585-4CD3-96D8-429A8F9DDB7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75D94-7EA5-47C1-A843-175B826B4667}">
      <dsp:nvSpPr>
        <dsp:cNvPr id="0" name=""/>
        <dsp:cNvSpPr/>
      </dsp:nvSpPr>
      <dsp:spPr>
        <a:xfrm>
          <a:off x="1845677" y="3283"/>
          <a:ext cx="6503163" cy="27325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Своеобразие </a:t>
          </a:r>
          <a:r>
            <a:rPr lang="ru-RU" sz="2000" kern="1200" dirty="0" err="1" smtClean="0"/>
            <a:t>довербальных</a:t>
          </a:r>
          <a:r>
            <a:rPr lang="ru-RU" sz="2000" kern="1200" dirty="0" smtClean="0"/>
            <a:t> вокализаций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Нарушение звуковой стороны речи (полиморфный характер)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Нарушение </a:t>
          </a:r>
          <a:r>
            <a:rPr lang="ru-RU" sz="2000" kern="1200" dirty="0" err="1" smtClean="0"/>
            <a:t>звукослоговой</a:t>
          </a:r>
          <a:r>
            <a:rPr lang="ru-RU" sz="2000" kern="1200" dirty="0" smtClean="0"/>
            <a:t> структуры слова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Нарушение тембра голоса и интонации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Недостатки лексики и грамматического строя речи</a:t>
          </a:r>
          <a:endParaRPr lang="ru-RU" sz="2000" kern="1200" dirty="0"/>
        </a:p>
      </dsp:txBody>
      <dsp:txXfrm>
        <a:off x="1845677" y="344855"/>
        <a:ext cx="5478446" cy="2049434"/>
      </dsp:txXfrm>
    </dsp:sp>
    <dsp:sp modelId="{2663A3A0-F247-40AF-BADC-AA8E404D6CF9}">
      <dsp:nvSpPr>
        <dsp:cNvPr id="0" name=""/>
        <dsp:cNvSpPr/>
      </dsp:nvSpPr>
      <dsp:spPr>
        <a:xfrm>
          <a:off x="4086" y="431862"/>
          <a:ext cx="1841590" cy="1899351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Речевая </a:t>
          </a:r>
          <a:r>
            <a:rPr lang="ru-RU" sz="2000" b="1" kern="1200" dirty="0" err="1" smtClean="0">
              <a:solidFill>
                <a:schemeClr val="tx1"/>
              </a:solidFill>
            </a:rPr>
            <a:t>симпто-матика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93985" y="521761"/>
        <a:ext cx="1661792" cy="1719553"/>
      </dsp:txXfrm>
    </dsp:sp>
    <dsp:sp modelId="{23EEABCC-2302-409F-995D-E4D75619ECD4}">
      <dsp:nvSpPr>
        <dsp:cNvPr id="0" name=""/>
        <dsp:cNvSpPr/>
      </dsp:nvSpPr>
      <dsp:spPr>
        <a:xfrm>
          <a:off x="1773745" y="2925796"/>
          <a:ext cx="6503163" cy="23275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Анатомические изменения </a:t>
          </a:r>
          <a:r>
            <a:rPr lang="ru-RU" sz="2000" kern="1200" dirty="0" err="1" smtClean="0"/>
            <a:t>лицевго</a:t>
          </a:r>
          <a:r>
            <a:rPr lang="ru-RU" sz="2000" kern="1200" dirty="0" smtClean="0"/>
            <a:t> скелета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Функциональные физиологические расстройства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Психологические особенности (эмоционально-волевой сферы, познавательной)</a:t>
          </a:r>
          <a:endParaRPr lang="ru-RU" sz="2000" kern="1200" dirty="0"/>
        </a:p>
      </dsp:txBody>
      <dsp:txXfrm>
        <a:off x="1773745" y="3216734"/>
        <a:ext cx="5630349" cy="1745627"/>
      </dsp:txXfrm>
    </dsp:sp>
    <dsp:sp modelId="{1B3F6D40-346A-4516-80FF-0EDD8B8D0F69}">
      <dsp:nvSpPr>
        <dsp:cNvPr id="0" name=""/>
        <dsp:cNvSpPr/>
      </dsp:nvSpPr>
      <dsp:spPr>
        <a:xfrm>
          <a:off x="76018" y="3107944"/>
          <a:ext cx="1697726" cy="1899351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Неречевая </a:t>
          </a:r>
          <a:r>
            <a:rPr lang="ru-RU" sz="2000" b="1" kern="1200" dirty="0" err="1" smtClean="0">
              <a:solidFill>
                <a:schemeClr val="tx1"/>
              </a:solidFill>
            </a:rPr>
            <a:t>симпто-матика</a:t>
          </a:r>
          <a:endParaRPr lang="ru-RU" sz="2000" b="1" kern="1200" dirty="0" smtClean="0">
            <a:solidFill>
              <a:schemeClr val="tx1"/>
            </a:solidFill>
          </a:endParaRPr>
        </a:p>
      </dsp:txBody>
      <dsp:txXfrm>
        <a:off x="158894" y="3190820"/>
        <a:ext cx="1531974" cy="1733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3768C-4D06-4CD5-AED5-DD45E38983E8}">
      <dsp:nvSpPr>
        <dsp:cNvPr id="0" name=""/>
        <dsp:cNvSpPr/>
      </dsp:nvSpPr>
      <dsp:spPr>
        <a:xfrm rot="5400000">
          <a:off x="408904" y="-80274"/>
          <a:ext cx="1416609" cy="19942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Медицинское воздействие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20093" y="208537"/>
        <a:ext cx="1994231" cy="1416609"/>
      </dsp:txXfrm>
    </dsp:sp>
    <dsp:sp modelId="{236A9DB4-DFCE-4705-BE6A-9A0929F5FEBE}">
      <dsp:nvSpPr>
        <dsp:cNvPr id="0" name=""/>
        <dsp:cNvSpPr/>
      </dsp:nvSpPr>
      <dsp:spPr>
        <a:xfrm rot="5400000">
          <a:off x="3795573" y="-1257756"/>
          <a:ext cx="1333019" cy="38538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Хирургическое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>
              <a:solidFill>
                <a:schemeClr val="tx1"/>
              </a:solidFill>
            </a:rPr>
            <a:t>Ортодонтическое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Медикаментозное 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Массаж, физиотерапия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2535150" y="67740"/>
        <a:ext cx="3788794" cy="1202873"/>
      </dsp:txXfrm>
    </dsp:sp>
    <dsp:sp modelId="{A7B26782-B8C0-48EF-B12D-14E74A37F3AF}">
      <dsp:nvSpPr>
        <dsp:cNvPr id="0" name=""/>
        <dsp:cNvSpPr/>
      </dsp:nvSpPr>
      <dsp:spPr>
        <a:xfrm rot="5400000">
          <a:off x="421066" y="1451151"/>
          <a:ext cx="1416609" cy="19706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Логопедическая работа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44021" y="1728196"/>
        <a:ext cx="1970699" cy="1416609"/>
      </dsp:txXfrm>
    </dsp:sp>
    <dsp:sp modelId="{20227716-6CC9-42C7-AFDE-3481EE40D541}">
      <dsp:nvSpPr>
        <dsp:cNvPr id="0" name=""/>
        <dsp:cNvSpPr/>
      </dsp:nvSpPr>
      <dsp:spPr>
        <a:xfrm rot="5400000">
          <a:off x="4268746" y="-652236"/>
          <a:ext cx="1903709" cy="61872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Развитие дыхания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Коррекция нарушений тембра голоса, просодии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Формирование звукопроизношения и слоговой структуры слова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Формирование фонематических процессов, лексико-грамматического строя речи, коммуникативных навыков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2126975" y="1582466"/>
        <a:ext cx="6094321" cy="1717847"/>
      </dsp:txXfrm>
    </dsp:sp>
    <dsp:sp modelId="{563DB43F-BF46-452C-AA53-A0B00E51853C}">
      <dsp:nvSpPr>
        <dsp:cNvPr id="0" name=""/>
        <dsp:cNvSpPr/>
      </dsp:nvSpPr>
      <dsp:spPr>
        <a:xfrm rot="5400000">
          <a:off x="384589" y="2940515"/>
          <a:ext cx="1416609" cy="19456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</a:rPr>
            <a:t>Психологичес-кое</a:t>
          </a:r>
          <a:r>
            <a:rPr lang="ru-RU" sz="2000" b="1" kern="1200" dirty="0" smtClean="0">
              <a:solidFill>
                <a:schemeClr val="tx1"/>
              </a:solidFill>
            </a:rPr>
            <a:t> воздействие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20093" y="3205011"/>
        <a:ext cx="1945601" cy="1416609"/>
      </dsp:txXfrm>
    </dsp:sp>
    <dsp:sp modelId="{2C8F00CF-FBDB-45DA-9C7D-EB31650BF318}">
      <dsp:nvSpPr>
        <dsp:cNvPr id="0" name=""/>
        <dsp:cNvSpPr/>
      </dsp:nvSpPr>
      <dsp:spPr>
        <a:xfrm rot="5400000">
          <a:off x="4616629" y="1173553"/>
          <a:ext cx="920796" cy="55012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>
              <a:solidFill>
                <a:schemeClr val="tx1"/>
              </a:solidFill>
            </a:rPr>
            <a:t>Психокоррекция</a:t>
          </a:r>
          <a:r>
            <a:rPr lang="ru-RU" sz="1800" kern="1200" dirty="0" smtClean="0">
              <a:solidFill>
                <a:schemeClr val="tx1"/>
              </a:solidFill>
            </a:rPr>
            <a:t> эмоционально-волевой сферы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Развитие познавательной деятельности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2326382" y="3508750"/>
        <a:ext cx="5456340" cy="8308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93C4B-72E0-40A1-8524-4F3375207D93}">
      <dsp:nvSpPr>
        <dsp:cNvPr id="0" name=""/>
        <dsp:cNvSpPr/>
      </dsp:nvSpPr>
      <dsp:spPr>
        <a:xfrm>
          <a:off x="2376267" y="2304"/>
          <a:ext cx="5832632" cy="16767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Хирургическое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solidFill>
                <a:schemeClr val="tx1"/>
              </a:solidFill>
            </a:rPr>
            <a:t>Медикаментозное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Физиотерапия</a:t>
          </a:r>
          <a:endParaRPr lang="ru-RU" sz="2000" kern="1200" dirty="0"/>
        </a:p>
      </dsp:txBody>
      <dsp:txXfrm>
        <a:off x="2376267" y="211904"/>
        <a:ext cx="5203834" cy="1257597"/>
      </dsp:txXfrm>
    </dsp:sp>
    <dsp:sp modelId="{3B127007-9900-4512-A72B-56C0D23C3A4A}">
      <dsp:nvSpPr>
        <dsp:cNvPr id="0" name=""/>
        <dsp:cNvSpPr/>
      </dsp:nvSpPr>
      <dsp:spPr>
        <a:xfrm>
          <a:off x="72019" y="2304"/>
          <a:ext cx="2304248" cy="1676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Медицинское воздействие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153873" y="84158"/>
        <a:ext cx="2140540" cy="1513088"/>
      </dsp:txXfrm>
    </dsp:sp>
    <dsp:sp modelId="{4285C77C-91B5-4143-9BAD-278C841D478F}">
      <dsp:nvSpPr>
        <dsp:cNvPr id="0" name=""/>
        <dsp:cNvSpPr/>
      </dsp:nvSpPr>
      <dsp:spPr>
        <a:xfrm>
          <a:off x="2090253" y="1846781"/>
          <a:ext cx="6114682" cy="22149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Формирование правильной артикуляции звуков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Развитие тембра голоса, просодии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Развитие </a:t>
          </a:r>
          <a:r>
            <a:rPr lang="ru-RU" sz="2000" kern="1200" dirty="0" err="1" smtClean="0">
              <a:solidFill>
                <a:schemeClr val="tx1"/>
              </a:solidFill>
            </a:rPr>
            <a:t>слухопроизносительной</a:t>
          </a:r>
          <a:r>
            <a:rPr lang="ru-RU" sz="2000" kern="1200" dirty="0" smtClean="0">
              <a:solidFill>
                <a:schemeClr val="tx1"/>
              </a:solidFill>
            </a:rPr>
            <a:t> дифференциации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090253" y="2123645"/>
        <a:ext cx="5284089" cy="1661186"/>
      </dsp:txXfrm>
    </dsp:sp>
    <dsp:sp modelId="{97B06782-BC03-4BD5-BEC9-E72A2CEA8DEA}">
      <dsp:nvSpPr>
        <dsp:cNvPr id="0" name=""/>
        <dsp:cNvSpPr/>
      </dsp:nvSpPr>
      <dsp:spPr>
        <a:xfrm>
          <a:off x="75983" y="2115839"/>
          <a:ext cx="2014269" cy="1676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Логопеди-ческая</a:t>
          </a:r>
          <a:r>
            <a:rPr lang="ru-RU" sz="2000" b="1" kern="1200" dirty="0" smtClean="0"/>
            <a:t> работа</a:t>
          </a:r>
          <a:endParaRPr lang="ru-RU" sz="2000" b="1" kern="1200" dirty="0"/>
        </a:p>
      </dsp:txBody>
      <dsp:txXfrm>
        <a:off x="157837" y="2197693"/>
        <a:ext cx="1850561" cy="15130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09DF1-FEB1-4DD7-8932-5DB46FCDA551}">
      <dsp:nvSpPr>
        <dsp:cNvPr id="0" name=""/>
        <dsp:cNvSpPr/>
      </dsp:nvSpPr>
      <dsp:spPr>
        <a:xfrm>
          <a:off x="0" y="220019"/>
          <a:ext cx="90011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4B177-DE49-4262-B04D-B5AC63BC23C5}">
      <dsp:nvSpPr>
        <dsp:cNvPr id="0" name=""/>
        <dsp:cNvSpPr/>
      </dsp:nvSpPr>
      <dsp:spPr>
        <a:xfrm>
          <a:off x="408743" y="74980"/>
          <a:ext cx="8585739" cy="5140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8156" tIns="0" rIns="23815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Корковая: </a:t>
          </a:r>
          <a:r>
            <a:rPr lang="ru-RU" sz="1400" kern="1200" dirty="0" smtClean="0"/>
            <a:t>нарушается произвольная моторика артикуляционного аппарата, затруднена динамика переключения от одного звука к другому, от одной артикуляционной позы к другой</a:t>
          </a:r>
          <a:r>
            <a:rPr lang="ru-RU" sz="1400" b="1" kern="1200" dirty="0" smtClean="0"/>
            <a:t>  </a:t>
          </a:r>
          <a:endParaRPr lang="ru-RU" sz="1400" b="1" kern="1200" dirty="0"/>
        </a:p>
      </dsp:txBody>
      <dsp:txXfrm>
        <a:off x="433836" y="100073"/>
        <a:ext cx="8535553" cy="463853"/>
      </dsp:txXfrm>
    </dsp:sp>
    <dsp:sp modelId="{E63FD1B4-CE4D-448E-A2DF-C251A3440EB9}">
      <dsp:nvSpPr>
        <dsp:cNvPr id="0" name=""/>
        <dsp:cNvSpPr/>
      </dsp:nvSpPr>
      <dsp:spPr>
        <a:xfrm>
          <a:off x="0" y="1370013"/>
          <a:ext cx="90011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5EF96-4DC6-4CA6-B3FB-41FC9C677F90}">
      <dsp:nvSpPr>
        <dsp:cNvPr id="0" name=""/>
        <dsp:cNvSpPr/>
      </dsp:nvSpPr>
      <dsp:spPr>
        <a:xfrm>
          <a:off x="428521" y="985019"/>
          <a:ext cx="8570428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8156" tIns="0" rIns="23815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Подкорковая (экстрапирамидная): </a:t>
          </a:r>
          <a:r>
            <a:rPr lang="ru-RU" sz="1800" b="0" i="1" kern="1200" dirty="0" smtClean="0"/>
            <a:t> </a:t>
          </a:r>
          <a:r>
            <a:rPr lang="ru-RU" sz="1400" kern="1200" dirty="0" smtClean="0"/>
            <a:t>нарушение мышечного тонуса и наличие гиперкинеза (насильственного непроизвольного движения (в области артикуляционной и мимической мускулатуры, не контролируемые ребенком</a:t>
          </a:r>
          <a:endParaRPr lang="ru-RU" sz="1400" b="1" kern="1200" dirty="0"/>
        </a:p>
      </dsp:txBody>
      <dsp:txXfrm>
        <a:off x="464547" y="1021045"/>
        <a:ext cx="8498376" cy="665948"/>
      </dsp:txXfrm>
    </dsp:sp>
    <dsp:sp modelId="{8261AA67-623A-4DCB-8EF1-8EB23C629E27}">
      <dsp:nvSpPr>
        <dsp:cNvPr id="0" name=""/>
        <dsp:cNvSpPr/>
      </dsp:nvSpPr>
      <dsp:spPr>
        <a:xfrm>
          <a:off x="0" y="2488019"/>
          <a:ext cx="90011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F0FD5D-825F-4F54-995F-DC6E65395DC7}">
      <dsp:nvSpPr>
        <dsp:cNvPr id="0" name=""/>
        <dsp:cNvSpPr/>
      </dsp:nvSpPr>
      <dsp:spPr>
        <a:xfrm>
          <a:off x="428521" y="2119019"/>
          <a:ext cx="8570428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8156" tIns="0" rIns="23815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Мозжечковая: </a:t>
          </a:r>
          <a:r>
            <a:rPr lang="ru-RU" sz="1400" kern="1200" dirty="0" smtClean="0"/>
            <a:t> характеризуется скандированной «рубленой» речью, иногда сопровождается выкриками отдельных звуков</a:t>
          </a:r>
          <a:endParaRPr lang="ru-RU" sz="1400" kern="1200" dirty="0"/>
        </a:p>
      </dsp:txBody>
      <dsp:txXfrm>
        <a:off x="464547" y="2155045"/>
        <a:ext cx="8498376" cy="665948"/>
      </dsp:txXfrm>
    </dsp:sp>
    <dsp:sp modelId="{AFA43EC3-1948-4CE8-BBAD-FECA53082CBA}">
      <dsp:nvSpPr>
        <dsp:cNvPr id="0" name=""/>
        <dsp:cNvSpPr/>
      </dsp:nvSpPr>
      <dsp:spPr>
        <a:xfrm>
          <a:off x="0" y="3622019"/>
          <a:ext cx="90011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48F9E-9C7A-42A2-8BC2-68FB41279CAD}">
      <dsp:nvSpPr>
        <dsp:cNvPr id="0" name=""/>
        <dsp:cNvSpPr/>
      </dsp:nvSpPr>
      <dsp:spPr>
        <a:xfrm>
          <a:off x="428521" y="3253019"/>
          <a:ext cx="8570428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8156" tIns="0" rIns="23815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Бульбарная</a:t>
          </a:r>
          <a:r>
            <a:rPr lang="ru-RU" sz="2000" b="1" kern="1200" dirty="0" smtClean="0"/>
            <a:t>: </a:t>
          </a:r>
          <a:r>
            <a:rPr lang="ru-RU" sz="1400" kern="1200" dirty="0" smtClean="0"/>
            <a:t>атрофия мышц языка и глотки, гортани. </a:t>
          </a:r>
          <a:r>
            <a:rPr lang="ru-RU" sz="1400" kern="1200" dirty="0" err="1" smtClean="0"/>
            <a:t>Паретическое</a:t>
          </a:r>
          <a:r>
            <a:rPr lang="ru-RU" sz="1400" kern="1200" dirty="0" smtClean="0"/>
            <a:t> состояние мышц языка является причиной многочисленных искажений звукопроизношения. Речь невнятная, крайне нечеткая, замедленная. Лицо ребенка с бульварной дизартрией </a:t>
          </a:r>
          <a:r>
            <a:rPr lang="ru-RU" sz="1400" kern="1200" dirty="0" err="1" smtClean="0"/>
            <a:t>амимично</a:t>
          </a:r>
          <a:endParaRPr lang="ru-RU" sz="1400" kern="1200" dirty="0"/>
        </a:p>
      </dsp:txBody>
      <dsp:txXfrm>
        <a:off x="464547" y="3289045"/>
        <a:ext cx="8498376" cy="665948"/>
      </dsp:txXfrm>
    </dsp:sp>
    <dsp:sp modelId="{3CE44E47-B4AF-4405-84CD-F9551315A24C}">
      <dsp:nvSpPr>
        <dsp:cNvPr id="0" name=""/>
        <dsp:cNvSpPr/>
      </dsp:nvSpPr>
      <dsp:spPr>
        <a:xfrm>
          <a:off x="0" y="4756019"/>
          <a:ext cx="900115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A4753-C3FD-4D11-93B7-85EC20F1F5BA}">
      <dsp:nvSpPr>
        <dsp:cNvPr id="0" name=""/>
        <dsp:cNvSpPr/>
      </dsp:nvSpPr>
      <dsp:spPr>
        <a:xfrm>
          <a:off x="340100" y="4421011"/>
          <a:ext cx="8570428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8156" tIns="0" rIns="23815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Псевдобульбарная: </a:t>
          </a:r>
          <a:r>
            <a:rPr lang="ru-RU" sz="1400" kern="1200" dirty="0" smtClean="0"/>
            <a:t>нарушается общая и речевая моторика. Малыш плохо сосет, </a:t>
          </a:r>
          <a:r>
            <a:rPr lang="ru-RU" sz="1400" kern="1200" dirty="0" err="1" smtClean="0"/>
            <a:t>поперхивается</a:t>
          </a:r>
          <a:r>
            <a:rPr lang="ru-RU" sz="1400" kern="1200" dirty="0" smtClean="0"/>
            <a:t>, захлебывается, плохо глотает. Изо рта течет слюна, нарушена мускулатура лица</a:t>
          </a:r>
          <a:endParaRPr lang="ru-RU" sz="1400" b="1" kern="1200" dirty="0"/>
        </a:p>
      </dsp:txBody>
      <dsp:txXfrm>
        <a:off x="376126" y="4457037"/>
        <a:ext cx="8498376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5FC4F-A0C4-45F6-AAA1-E62C33464FBE}">
      <dsp:nvSpPr>
        <dsp:cNvPr id="0" name=""/>
        <dsp:cNvSpPr/>
      </dsp:nvSpPr>
      <dsp:spPr>
        <a:xfrm>
          <a:off x="2656" y="742533"/>
          <a:ext cx="2590185" cy="10360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Лёгкая степень (стёртая дизартрия)</a:t>
          </a:r>
          <a:endParaRPr lang="ru-RU" sz="2000" b="1" kern="1200" dirty="0"/>
        </a:p>
      </dsp:txBody>
      <dsp:txXfrm>
        <a:off x="2656" y="742533"/>
        <a:ext cx="2590185" cy="1036074"/>
      </dsp:txXfrm>
    </dsp:sp>
    <dsp:sp modelId="{CE43C960-EDBD-47D6-AD7A-0A28BF63F264}">
      <dsp:nvSpPr>
        <dsp:cNvPr id="0" name=""/>
        <dsp:cNvSpPr/>
      </dsp:nvSpPr>
      <dsp:spPr>
        <a:xfrm>
          <a:off x="2656" y="1778607"/>
          <a:ext cx="2590185" cy="31224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отсутствие грубых нарушений моторики артикуляционного аппарата;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речь несколько замедленна, характерна </a:t>
          </a:r>
          <a:r>
            <a:rPr lang="ru-RU" sz="1800" kern="1200" dirty="0" err="1" smtClean="0"/>
            <a:t>смазанность</a:t>
          </a:r>
          <a:r>
            <a:rPr lang="ru-RU" sz="1800" kern="1200" dirty="0" smtClean="0"/>
            <a:t> при произнесении звуков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656" y="1778607"/>
        <a:ext cx="2590185" cy="3122437"/>
      </dsp:txXfrm>
    </dsp:sp>
    <dsp:sp modelId="{E60BBD5A-FE75-4D56-836C-F2065A632CD0}">
      <dsp:nvSpPr>
        <dsp:cNvPr id="0" name=""/>
        <dsp:cNvSpPr/>
      </dsp:nvSpPr>
      <dsp:spPr>
        <a:xfrm>
          <a:off x="2955468" y="742533"/>
          <a:ext cx="2590185" cy="10360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Дизартрия </a:t>
          </a:r>
          <a:endParaRPr lang="ru-RU" sz="2000" b="1" kern="1200" dirty="0"/>
        </a:p>
      </dsp:txBody>
      <dsp:txXfrm>
        <a:off x="2955468" y="742533"/>
        <a:ext cx="2590185" cy="1036074"/>
      </dsp:txXfrm>
    </dsp:sp>
    <dsp:sp modelId="{D7074F76-378E-41BF-BA1E-BF76FDB81A16}">
      <dsp:nvSpPr>
        <dsp:cNvPr id="0" name=""/>
        <dsp:cNvSpPr/>
      </dsp:nvSpPr>
      <dsp:spPr>
        <a:xfrm>
          <a:off x="2955468" y="1778607"/>
          <a:ext cx="2590185" cy="31224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характерна </a:t>
          </a:r>
          <a:r>
            <a:rPr lang="ru-RU" sz="1800" kern="1200" dirty="0" err="1" smtClean="0"/>
            <a:t>амимичность</a:t>
          </a:r>
          <a:r>
            <a:rPr lang="ru-RU" sz="1800" kern="1200" dirty="0" smtClean="0"/>
            <a:t>;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движения языка ограниченны;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мягкое нёбо малоподвижно;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речь </a:t>
          </a:r>
          <a:r>
            <a:rPr lang="ru-RU" sz="1800" kern="1200" dirty="0" smtClean="0"/>
            <a:t>невнятная, смазанная, тихая;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нарушение просодии.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955468" y="1778607"/>
        <a:ext cx="2590185" cy="3122437"/>
      </dsp:txXfrm>
    </dsp:sp>
    <dsp:sp modelId="{CB97642D-1341-4E9A-85E3-792ECCEE5795}">
      <dsp:nvSpPr>
        <dsp:cNvPr id="0" name=""/>
        <dsp:cNvSpPr/>
      </dsp:nvSpPr>
      <dsp:spPr>
        <a:xfrm>
          <a:off x="5908279" y="742533"/>
          <a:ext cx="2590185" cy="10360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Тяжёлая степень (</a:t>
          </a:r>
          <a:r>
            <a:rPr lang="ru-RU" sz="2000" b="1" kern="1200" dirty="0" err="1" smtClean="0"/>
            <a:t>анартрия</a:t>
          </a:r>
          <a:r>
            <a:rPr lang="ru-RU" sz="2000" b="1" kern="1200" dirty="0" smtClean="0"/>
            <a:t>)</a:t>
          </a:r>
          <a:endParaRPr lang="ru-RU" sz="2000" b="1" kern="1200" dirty="0"/>
        </a:p>
      </dsp:txBody>
      <dsp:txXfrm>
        <a:off x="5908279" y="742533"/>
        <a:ext cx="2590185" cy="1036074"/>
      </dsp:txXfrm>
    </dsp:sp>
    <dsp:sp modelId="{2B123EFD-D0D3-4712-B071-6088FDCCA568}">
      <dsp:nvSpPr>
        <dsp:cNvPr id="0" name=""/>
        <dsp:cNvSpPr/>
      </dsp:nvSpPr>
      <dsp:spPr>
        <a:xfrm>
          <a:off x="5908279" y="1778607"/>
          <a:ext cx="2590185" cy="31224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глубокое поражением мышц и полная бездеятельность речевого аппарата;</a:t>
          </a:r>
          <a:endParaRPr lang="ru-RU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лицо маскообразное, нижняя челюсть отвисает, рот постоянно открыт;</a:t>
          </a:r>
        </a:p>
      </dsp:txBody>
      <dsp:txXfrm>
        <a:off x="5908279" y="1778607"/>
        <a:ext cx="2590185" cy="31224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7D73B-9B50-4224-8E7A-A84A8C81FA4F}">
      <dsp:nvSpPr>
        <dsp:cNvPr id="0" name=""/>
        <dsp:cNvSpPr/>
      </dsp:nvSpPr>
      <dsp:spPr>
        <a:xfrm>
          <a:off x="0" y="397600"/>
          <a:ext cx="850112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3ECD2-7FBA-4E32-8C20-0C1F47CFC02E}">
      <dsp:nvSpPr>
        <dsp:cNvPr id="0" name=""/>
        <dsp:cNvSpPr/>
      </dsp:nvSpPr>
      <dsp:spPr>
        <a:xfrm>
          <a:off x="404716" y="28600"/>
          <a:ext cx="8094321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Паретическая</a:t>
          </a:r>
          <a:r>
            <a:rPr lang="ru-RU" sz="2000" b="1" kern="1200" dirty="0" smtClean="0"/>
            <a:t>. </a:t>
          </a:r>
          <a:r>
            <a:rPr lang="ru-RU" sz="1400" kern="1200" dirty="0" smtClean="0"/>
            <a:t>В артикуляторных, дыхательных и голосовых мышцах преобладает явление паралича или пареза, что выражается в недостаточной силе мышечных сокращений, в слабости и вялости мышц</a:t>
          </a:r>
          <a:endParaRPr lang="ru-RU" sz="1400" kern="1200" dirty="0"/>
        </a:p>
      </dsp:txBody>
      <dsp:txXfrm>
        <a:off x="440742" y="64626"/>
        <a:ext cx="8022269" cy="665948"/>
      </dsp:txXfrm>
    </dsp:sp>
    <dsp:sp modelId="{17BCF5EB-BDCB-47E8-872B-14C62B064C1B}">
      <dsp:nvSpPr>
        <dsp:cNvPr id="0" name=""/>
        <dsp:cNvSpPr/>
      </dsp:nvSpPr>
      <dsp:spPr>
        <a:xfrm>
          <a:off x="0" y="1531600"/>
          <a:ext cx="850112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3B139-8EB9-4113-8474-803526AFD18E}">
      <dsp:nvSpPr>
        <dsp:cNvPr id="0" name=""/>
        <dsp:cNvSpPr/>
      </dsp:nvSpPr>
      <dsp:spPr>
        <a:xfrm>
          <a:off x="404716" y="1162600"/>
          <a:ext cx="8094321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Спастическая. </a:t>
          </a:r>
          <a:r>
            <a:rPr lang="ru-RU" sz="1400" kern="1200" dirty="0" smtClean="0"/>
            <a:t>Характерно повышение тонуса в отдельных группах речевых мышц и его неравномерное распределение, что приводит к появлению спазмов, напоминающих заикание.</a:t>
          </a:r>
          <a:endParaRPr lang="ru-RU" sz="1400" kern="1200" dirty="0"/>
        </a:p>
      </dsp:txBody>
      <dsp:txXfrm>
        <a:off x="440742" y="1198626"/>
        <a:ext cx="8022269" cy="665948"/>
      </dsp:txXfrm>
    </dsp:sp>
    <dsp:sp modelId="{D040CA67-159A-497C-B5F3-CDC96CEF1C7D}">
      <dsp:nvSpPr>
        <dsp:cNvPr id="0" name=""/>
        <dsp:cNvSpPr/>
      </dsp:nvSpPr>
      <dsp:spPr>
        <a:xfrm>
          <a:off x="0" y="3065183"/>
          <a:ext cx="850112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04E79-9276-4967-AF62-77DC69C8E52F}">
      <dsp:nvSpPr>
        <dsp:cNvPr id="0" name=""/>
        <dsp:cNvSpPr/>
      </dsp:nvSpPr>
      <dsp:spPr>
        <a:xfrm>
          <a:off x="404716" y="2296600"/>
          <a:ext cx="8094321" cy="11375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Гипрекинетическая</a:t>
          </a:r>
          <a:r>
            <a:rPr lang="ru-RU" sz="2000" b="1" kern="1200" dirty="0" smtClean="0"/>
            <a:t>. </a:t>
          </a:r>
          <a:r>
            <a:rPr lang="ru-RU" sz="1400" kern="1200" dirty="0" smtClean="0"/>
            <a:t>Характерна повышенная двигательная активность артикуляторных мышц, их множественные </a:t>
          </a:r>
          <a:r>
            <a:rPr lang="ru-RU" sz="1400" kern="1200" dirty="0" err="1" smtClean="0"/>
            <a:t>некоординированные</a:t>
          </a:r>
          <a:r>
            <a:rPr lang="ru-RU" sz="1400" kern="1200" dirty="0" smtClean="0"/>
            <a:t> движения. В речи гиперкинезы усиливаются. Часты </a:t>
          </a:r>
          <a:r>
            <a:rPr lang="ru-RU" sz="1400" kern="1200" dirty="0" err="1" smtClean="0"/>
            <a:t>синкинезии</a:t>
          </a:r>
          <a:r>
            <a:rPr lang="ru-RU" sz="1400" kern="1200" dirty="0" smtClean="0"/>
            <a:t> – </a:t>
          </a:r>
          <a:r>
            <a:rPr lang="ru-RU" sz="1400" kern="1200" dirty="0" err="1" smtClean="0"/>
            <a:t>содружественные</a:t>
          </a:r>
          <a:r>
            <a:rPr lang="ru-RU" sz="1400" kern="1200" dirty="0" smtClean="0"/>
            <a:t> движения.</a:t>
          </a:r>
          <a:endParaRPr lang="ru-RU" sz="1400" kern="1200" dirty="0"/>
        </a:p>
      </dsp:txBody>
      <dsp:txXfrm>
        <a:off x="460248" y="2352132"/>
        <a:ext cx="7983257" cy="1026518"/>
      </dsp:txXfrm>
    </dsp:sp>
    <dsp:sp modelId="{9A507A43-C5F0-4A2F-AFE7-D40FD87267EC}">
      <dsp:nvSpPr>
        <dsp:cNvPr id="0" name=""/>
        <dsp:cNvSpPr/>
      </dsp:nvSpPr>
      <dsp:spPr>
        <a:xfrm>
          <a:off x="0" y="4199183"/>
          <a:ext cx="850112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62C3E-DE32-4846-8458-FF2595FB14AE}">
      <dsp:nvSpPr>
        <dsp:cNvPr id="0" name=""/>
        <dsp:cNvSpPr/>
      </dsp:nvSpPr>
      <dsp:spPr>
        <a:xfrm>
          <a:off x="404716" y="3830183"/>
          <a:ext cx="8094321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926" tIns="0" rIns="224926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Смешанная. </a:t>
          </a:r>
          <a:r>
            <a:rPr lang="ru-RU" sz="1400" kern="1200" dirty="0" smtClean="0"/>
            <a:t>Различные комбинации перечисленных проявлений.</a:t>
          </a:r>
          <a:endParaRPr lang="ru-RU" sz="1400" kern="1200" dirty="0"/>
        </a:p>
      </dsp:txBody>
      <dsp:txXfrm>
        <a:off x="440742" y="3866209"/>
        <a:ext cx="8022269" cy="6659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Нарушения </a:t>
            </a:r>
            <a:r>
              <a:rPr lang="ru-RU" sz="3600" b="1" dirty="0" err="1" smtClean="0">
                <a:solidFill>
                  <a:schemeClr val="tx1"/>
                </a:solidFill>
              </a:rPr>
              <a:t>звукопроизносительной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стороны речи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3861048"/>
            <a:ext cx="8229600" cy="1959496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dirty="0" smtClean="0"/>
              <a:t>Севастьянова Елена  Валерьевна,</a:t>
            </a:r>
          </a:p>
          <a:p>
            <a:pPr algn="r">
              <a:buNone/>
            </a:pPr>
            <a:r>
              <a:rPr lang="ru-RU" dirty="0" smtClean="0"/>
              <a:t>старший преподаватель </a:t>
            </a:r>
          </a:p>
          <a:p>
            <a:pPr algn="r">
              <a:buNone/>
            </a:pPr>
            <a:r>
              <a:rPr lang="ru-RU" dirty="0" smtClean="0"/>
              <a:t>кафедры специальной педагогики </a:t>
            </a:r>
          </a:p>
          <a:p>
            <a:pPr algn="r">
              <a:buNone/>
            </a:pPr>
            <a:r>
              <a:rPr lang="ru-RU" dirty="0" smtClean="0"/>
              <a:t>и психологии САФУ,</a:t>
            </a:r>
          </a:p>
          <a:p>
            <a:pPr algn="r">
              <a:buNone/>
            </a:pPr>
            <a:r>
              <a:rPr lang="ru-RU" dirty="0" err="1" smtClean="0"/>
              <a:t>к.пед.н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Классификация </a:t>
            </a:r>
            <a:r>
              <a:rPr lang="ru-RU" sz="3200" dirty="0" err="1" smtClean="0">
                <a:solidFill>
                  <a:schemeClr val="tx1"/>
                </a:solidFill>
              </a:rPr>
              <a:t>дислалии</a:t>
            </a:r>
            <a:r>
              <a:rPr lang="ru-RU" sz="3200" dirty="0" smtClean="0">
                <a:solidFill>
                  <a:schemeClr val="tx1"/>
                </a:solidFill>
              </a:rPr>
              <a:t> М.Е. </a:t>
            </a:r>
            <a:r>
              <a:rPr lang="ru-RU" sz="3200" dirty="0" err="1" smtClean="0">
                <a:solidFill>
                  <a:schemeClr val="tx1"/>
                </a:solidFill>
              </a:rPr>
              <a:t>Хватцева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ru-RU" dirty="0" smtClean="0"/>
              <a:t>механическая, обусловленная грубыми анатомическими дефектами органов речи (короткой подъязычной уздечкой, аномалиями челюстей и зубов, а также аномалиями языка и неба); </a:t>
            </a:r>
          </a:p>
          <a:p>
            <a:r>
              <a:rPr lang="ru-RU" dirty="0" smtClean="0"/>
              <a:t>органическая, обусловленная периферической тугоухостью, расщелинами неба; </a:t>
            </a:r>
          </a:p>
          <a:p>
            <a:r>
              <a:rPr lang="ru-RU" dirty="0" smtClean="0"/>
              <a:t>функциональная, обусловленная мышечной вялостью мягкого неба, недостаточной гибкостью кончика языка, слабостью выдыхаемой струи воздуха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Классификация </a:t>
            </a:r>
            <a:r>
              <a:rPr lang="ru-RU" sz="3200" dirty="0" err="1" smtClean="0">
                <a:solidFill>
                  <a:schemeClr val="tx1"/>
                </a:solidFill>
              </a:rPr>
              <a:t>дислалии</a:t>
            </a:r>
            <a:r>
              <a:rPr lang="ru-RU" sz="3200" dirty="0" smtClean="0">
                <a:solidFill>
                  <a:schemeClr val="tx1"/>
                </a:solidFill>
              </a:rPr>
              <a:t> О.В. Правдиной,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О.А. Токаревой: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35480"/>
            <a:ext cx="8892480" cy="4389120"/>
          </a:xfrm>
        </p:spPr>
        <p:txBody>
          <a:bodyPr/>
          <a:lstStyle/>
          <a:p>
            <a:r>
              <a:rPr lang="ru-RU" dirty="0" smtClean="0"/>
              <a:t>Механическая </a:t>
            </a:r>
            <a:r>
              <a:rPr lang="ru-RU" dirty="0" err="1" smtClean="0"/>
              <a:t>дислалия</a:t>
            </a:r>
            <a:r>
              <a:rPr lang="ru-RU" dirty="0" smtClean="0"/>
              <a:t> обусловлена органическими дефектами периферического речевого аппарата, его костного и мышечного строения. Может быть врождённой и приобретённой.</a:t>
            </a:r>
          </a:p>
          <a:p>
            <a:r>
              <a:rPr lang="ru-RU" dirty="0" smtClean="0"/>
              <a:t>Функциональная </a:t>
            </a:r>
            <a:r>
              <a:rPr lang="ru-RU" dirty="0" err="1" smtClean="0"/>
              <a:t>дислалия</a:t>
            </a:r>
            <a:r>
              <a:rPr lang="ru-RU" dirty="0" smtClean="0"/>
              <a:t>  обусловлена биологическими или социальными причинами. Выделяют моторную (сдвиги в центральном отделе </a:t>
            </a:r>
            <a:r>
              <a:rPr lang="ru-RU" dirty="0" err="1" smtClean="0"/>
              <a:t>речедвигательного</a:t>
            </a:r>
            <a:r>
              <a:rPr lang="ru-RU" dirty="0" smtClean="0"/>
              <a:t> анализатора); сенсорную (сдвиги в центральном отделе речеслухового анализатора);  </a:t>
            </a:r>
            <a:r>
              <a:rPr lang="ru-RU" dirty="0" err="1" smtClean="0"/>
              <a:t>сенсомотроную</a:t>
            </a:r>
            <a:r>
              <a:rPr lang="ru-RU" dirty="0" smtClean="0"/>
              <a:t>  ф. </a:t>
            </a:r>
            <a:r>
              <a:rPr lang="ru-RU" dirty="0" err="1" smtClean="0"/>
              <a:t>дислалии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Классификация функциональной </a:t>
            </a:r>
            <a:r>
              <a:rPr lang="ru-RU" sz="3200" dirty="0" err="1" smtClean="0">
                <a:solidFill>
                  <a:schemeClr val="tx1"/>
                </a:solidFill>
              </a:rPr>
              <a:t>дислалии</a:t>
            </a:r>
            <a:r>
              <a:rPr lang="ru-RU" sz="3200" dirty="0" smtClean="0">
                <a:solidFill>
                  <a:schemeClr val="tx1"/>
                </a:solidFill>
              </a:rPr>
              <a:t> Б.М. </a:t>
            </a:r>
            <a:r>
              <a:rPr lang="ru-RU" sz="3200" dirty="0" err="1" smtClean="0">
                <a:solidFill>
                  <a:schemeClr val="tx1"/>
                </a:solidFill>
              </a:rPr>
              <a:t>Гриншпун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Акустико-фонематическая </a:t>
            </a:r>
            <a:r>
              <a:rPr lang="ru-RU" dirty="0" err="1" smtClean="0"/>
              <a:t>дислалия</a:t>
            </a:r>
            <a:r>
              <a:rPr lang="ru-RU" dirty="0" smtClean="0"/>
              <a:t> (недостаточная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фонематического слуха, что проявляется в заменах и смешении акустически близких звуков);</a:t>
            </a:r>
          </a:p>
          <a:p>
            <a:r>
              <a:rPr lang="ru-RU" dirty="0" err="1" smtClean="0"/>
              <a:t>Артикуляторно-фонематическая</a:t>
            </a:r>
            <a:r>
              <a:rPr lang="ru-RU" dirty="0" smtClean="0"/>
              <a:t> </a:t>
            </a:r>
            <a:r>
              <a:rPr lang="ru-RU" dirty="0" err="1" smtClean="0"/>
              <a:t>дислалия</a:t>
            </a:r>
            <a:r>
              <a:rPr lang="ru-RU" dirty="0" smtClean="0"/>
              <a:t> (недостаточная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отбора фонем по артикуляторным </a:t>
            </a:r>
            <a:r>
              <a:rPr lang="ru-RU" dirty="0" err="1" smtClean="0"/>
              <a:t>признкам</a:t>
            </a:r>
            <a:r>
              <a:rPr lang="ru-RU" dirty="0" smtClean="0"/>
              <a:t>, что проявляется в заменах и смешении </a:t>
            </a:r>
            <a:r>
              <a:rPr lang="ru-RU" dirty="0" err="1" smtClean="0"/>
              <a:t>артикуляторно</a:t>
            </a:r>
            <a:r>
              <a:rPr lang="ru-RU" dirty="0" smtClean="0"/>
              <a:t> близких звуков);</a:t>
            </a:r>
          </a:p>
          <a:p>
            <a:r>
              <a:rPr lang="ru-RU" dirty="0" err="1" smtClean="0"/>
              <a:t>Артикуляторно-фонетическая</a:t>
            </a:r>
            <a:r>
              <a:rPr lang="ru-RU" dirty="0" smtClean="0"/>
              <a:t> </a:t>
            </a:r>
            <a:r>
              <a:rPr lang="ru-RU" dirty="0" err="1" smtClean="0"/>
              <a:t>дислалия</a:t>
            </a:r>
            <a:r>
              <a:rPr lang="ru-RU" dirty="0" smtClean="0"/>
              <a:t> (недостаточная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артикуляторных укладов, что проявляется в искаженном звуков)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Виды </a:t>
            </a:r>
            <a:r>
              <a:rPr lang="ru-RU" sz="3200" b="1" dirty="0" err="1" smtClean="0">
                <a:solidFill>
                  <a:schemeClr val="tx1"/>
                </a:solidFill>
              </a:rPr>
              <a:t>дислалии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189038" y="2155825"/>
            <a:ext cx="7271394" cy="3505423"/>
            <a:chOff x="1872" y="3396"/>
            <a:chExt cx="9072" cy="2016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1872" y="3684"/>
              <a:ext cx="3312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 зависимости от </a:t>
              </a: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количества нарушенных звуков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5616" y="3396"/>
              <a:ext cx="5328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ПРОСТАЯ </a:t>
              </a: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дислалия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(нарушено до 4 звуков)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616" y="4548"/>
              <a:ext cx="5328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СЛОЖНАЯ </a:t>
              </a: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дислалия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(нарушено более 5 звуков)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5184" y="3828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5184" y="4980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Виды </a:t>
            </a:r>
            <a:r>
              <a:rPr lang="ru-RU" sz="3200" b="1" dirty="0" err="1" smtClean="0">
                <a:solidFill>
                  <a:schemeClr val="tx1"/>
                </a:solidFill>
              </a:rPr>
              <a:t>дислалии</a:t>
            </a:r>
            <a:endParaRPr lang="ru-RU" sz="3200" dirty="0"/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539552" y="2420888"/>
            <a:ext cx="7920880" cy="3744416"/>
            <a:chOff x="1872" y="8225"/>
            <a:chExt cx="9072" cy="2016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1872" y="8513"/>
              <a:ext cx="3312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 зависимости от 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количества артикуляционных групп нарушенных звуков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5616" y="8225"/>
              <a:ext cx="5328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МОНОМОРФНАЯ </a:t>
              </a: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дислалия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(нарушена 1 артикуляционная группа)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5616" y="9377"/>
              <a:ext cx="5328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ПОЛИМОРФНАЯ </a:t>
              </a: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дислалия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(нарушены 2 и более группы звуков)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5184" y="8657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5184" y="9809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дислалии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251520" y="1916832"/>
            <a:ext cx="8352928" cy="4680520"/>
            <a:chOff x="1872" y="6184"/>
            <a:chExt cx="8784" cy="576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1872" y="7623"/>
              <a:ext cx="2448" cy="2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 зависимости от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нарушения определенной группы звуков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4896" y="6184"/>
              <a:ext cx="576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СИГМАТИЗМ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(недостаток произношения свистящих и шипящих звуков)</a:t>
              </a:r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4896" y="7192"/>
              <a:ext cx="576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РОТАЦИЗМ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(недостаток звуков [Р, Р’])</a:t>
              </a: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4896" y="7911"/>
              <a:ext cx="576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ЛАМБДАЦИЗМ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(недостаток звуков [Л, Л’])</a:t>
              </a: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4896" y="8632"/>
              <a:ext cx="5760" cy="18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недостатки небных звуков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КАППАЦИЗМ  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(нарушение звуков [К, К’]),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ГАММАЦИЗМ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(нарушение звуков [Г, Г’]),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ХИТИЗМ           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(нарушение звуков [Х, Х’]),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ЙОТАЦИЗМ     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(нарушение звука [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])</a:t>
              </a: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4896" y="10648"/>
              <a:ext cx="576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нарушения озвончения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4896" y="11368"/>
              <a:ext cx="576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нарушения смягчения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V="1">
              <a:off x="4320" y="6616"/>
              <a:ext cx="576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 flipV="1">
              <a:off x="4320" y="7479"/>
              <a:ext cx="576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V="1">
              <a:off x="4320" y="8199"/>
              <a:ext cx="57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4320" y="9208"/>
              <a:ext cx="576" cy="17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4320" y="9640"/>
              <a:ext cx="576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4320" y="8776"/>
              <a:ext cx="57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этапы логопедической работы 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преодолению недостатков звукопроизношения при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дислалии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857844"/>
          <a:ext cx="8568953" cy="4760958"/>
        </p:xfrm>
        <a:graphic>
          <a:graphicData uri="http://schemas.openxmlformats.org/drawingml/2006/table">
            <a:tbl>
              <a:tblPr/>
              <a:tblGrid>
                <a:gridCol w="366027"/>
                <a:gridCol w="1985136"/>
                <a:gridCol w="2114927"/>
                <a:gridCol w="4102863"/>
              </a:tblGrid>
              <a:tr h="390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671" marR="55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Этапы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671" marR="55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800" b="1" i="1" kern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71" marR="55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Задачи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671" marR="55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94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671" marR="55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Подготовитель-ный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этап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671" marR="55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Включить ребенка в 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целенаправленный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логопедический процесс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671" marR="55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u="sng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Общедидактические</a:t>
                      </a:r>
                      <a:r>
                        <a:rPr lang="ru-RU" sz="1800" b="1" i="1" u="sng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задачи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положительной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установки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занятие; формирование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произвольных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 деятельности 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сознательного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отношения к занятию; развитие произвольного внимания, памяти,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мыслительных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операций (аналитических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операций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операций сравнения и вывода).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u="sng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Специальные логопедические  задачи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формирование умения опознавать (узнавать)  и различать фонемы на слух; формирование артикуляторных (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речедвигательных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умений и навыков.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671" marR="55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8" y="1124744"/>
          <a:ext cx="8640961" cy="4896544"/>
        </p:xfrm>
        <a:graphic>
          <a:graphicData uri="http://schemas.openxmlformats.org/drawingml/2006/table">
            <a:tbl>
              <a:tblPr/>
              <a:tblGrid>
                <a:gridCol w="369102"/>
                <a:gridCol w="2001819"/>
                <a:gridCol w="2132699"/>
                <a:gridCol w="4137341"/>
              </a:tblGrid>
              <a:tr h="2611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Этап формирования первичных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произносительных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умений и навыков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Сформировать первоначальные умения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правиль-но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произносить звук на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специ-ально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подпоб-ранном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речевом материале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Постановка звуков, формирование навыков правильного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использова-ния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их в речи (автоматизация умений), развитие умений отбирать звуки, не смешивая их между собой в произношении (дифференцировать звуки).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Этап формирования коммуникатив-ных умений и навыков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Сформировать умения и навыки безошибочного употребления звуков речи во всех ситуациях общения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Формирование в самостоятельной речи ребенка умения оперировать поставленными и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автоматизиро-ванными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звуками.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Последовательность этапов логопедической работы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формированию произносительных навыков звука,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первично нарушенного в речи ребенка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611560" y="1988840"/>
            <a:ext cx="7992888" cy="4536504"/>
            <a:chOff x="1728" y="2142"/>
            <a:chExt cx="9216" cy="5184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4464" y="2142"/>
              <a:ext cx="6480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1. Развитие слухового внимания и фонематического восприятия формируемого звука.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2. Специальная артикуляционная гимнастика.</a:t>
              </a:r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1728" y="2142"/>
              <a:ext cx="2736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этап – подготовительный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1728" y="3870"/>
              <a:ext cx="2736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II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этап –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основной 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4464" y="3870"/>
              <a:ext cx="648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3. Постановка звука.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4. Автоматизация звука.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5. Дифференциация формируемого звука и смешиваемых  с ним в произношении звуков.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1728" y="5886"/>
              <a:ext cx="2736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III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этап - заключительный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4464" y="5886"/>
              <a:ext cx="648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6. Закрепление навыка произношения формируемого звука в разных видах самостоятельной речи детей и в различных коммуникативных ситуациях.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3168" y="3294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3168" y="5310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97152"/>
            <a:ext cx="794576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	</a:t>
            </a:r>
            <a:r>
              <a:rPr lang="ru-RU" sz="2800" b="1" dirty="0" err="1" smtClean="0">
                <a:solidFill>
                  <a:schemeClr val="tx1"/>
                </a:solidFill>
              </a:rPr>
              <a:t>Ринолалия</a:t>
            </a:r>
            <a:r>
              <a:rPr lang="ru-RU" sz="2800" dirty="0" smtClean="0">
                <a:solidFill>
                  <a:schemeClr val="tx1"/>
                </a:solidFill>
              </a:rPr>
              <a:t> (от греч. </a:t>
            </a:r>
            <a:r>
              <a:rPr lang="ru-RU" sz="2800" dirty="0" err="1" smtClean="0">
                <a:solidFill>
                  <a:schemeClr val="tx1"/>
                </a:solidFill>
              </a:rPr>
              <a:t>ринос-нос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лалия-речь</a:t>
            </a:r>
            <a:r>
              <a:rPr lang="ru-RU" sz="2800" dirty="0" smtClean="0">
                <a:solidFill>
                  <a:schemeClr val="tx1"/>
                </a:solidFill>
              </a:rPr>
              <a:t>) – нарушение тембра голоса и звукопроизношения, обусловленное анатомо-физиологическими дефектами речевого аппарата.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	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Ринофония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–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нарушение тембра голоса, обусловленное анатомо-физиологическими дефектами речевого аппарата.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/>
              <a:t> 	</a:t>
            </a:r>
            <a:r>
              <a:rPr lang="ru-RU" sz="2800" dirty="0" smtClean="0">
                <a:solidFill>
                  <a:schemeClr val="tx1"/>
                </a:solidFill>
              </a:rPr>
              <a:t>По классификации Всемирной Организации Здравоохранения, </a:t>
            </a:r>
            <a:r>
              <a:rPr lang="ru-RU" sz="2800" dirty="0" err="1" smtClean="0">
                <a:solidFill>
                  <a:schemeClr val="tx1"/>
                </a:solidFill>
              </a:rPr>
              <a:t>ринолалия</a:t>
            </a:r>
            <a:r>
              <a:rPr lang="ru-RU" sz="2800" dirty="0" smtClean="0">
                <a:solidFill>
                  <a:schemeClr val="tx1"/>
                </a:solidFill>
              </a:rPr>
              <a:t> и </a:t>
            </a:r>
            <a:r>
              <a:rPr lang="ru-RU" sz="2800" dirty="0" err="1" smtClean="0">
                <a:solidFill>
                  <a:schemeClr val="tx1"/>
                </a:solidFill>
              </a:rPr>
              <a:t>ринофония</a:t>
            </a:r>
            <a:r>
              <a:rPr lang="ru-RU" sz="2800" dirty="0" smtClean="0">
                <a:solidFill>
                  <a:schemeClr val="tx1"/>
                </a:solidFill>
              </a:rPr>
              <a:t> причислены к голосовым расстройствам. 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Компоненты произносительной стороны речи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395844" y="2708920"/>
            <a:ext cx="8076559" cy="3096344"/>
            <a:chOff x="1238" y="5742"/>
            <a:chExt cx="9447" cy="2736"/>
          </a:xfrm>
        </p:grpSpPr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6783" y="5742"/>
              <a:ext cx="388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РЕЧЕВОЕ ДЫХАНИЕ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1238" y="6124"/>
              <a:ext cx="5257" cy="18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ПРОИЗНОСИТЕЛЬНАЯ СТОРОНА РЕЧИ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6797" y="6506"/>
              <a:ext cx="388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6783" y="7182"/>
              <a:ext cx="388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ru-RU" sz="2400" b="1" dirty="0" smtClean="0">
                  <a:latin typeface="Calibri" pitchFamily="34" charset="0"/>
                  <a:cs typeface="Arial" pitchFamily="34" charset="0"/>
                </a:rPr>
                <a:t>ГОЛОСОВЫЕ ФУНКЦИИ</a:t>
              </a:r>
              <a:endParaRPr lang="ru-RU" sz="2400" dirty="0" smtClean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6783" y="7902"/>
              <a:ext cx="388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ПРОСОДИКА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6351" y="6750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6375" y="7396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flipV="1">
              <a:off x="5487" y="6030"/>
              <a:ext cx="1296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5487" y="7902"/>
              <a:ext cx="1296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5108506" y="3573016"/>
            <a:ext cx="3332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2400" b="1" dirty="0" smtClean="0">
                <a:latin typeface="Calibri" pitchFamily="34" charset="0"/>
                <a:cs typeface="Arial" pitchFamily="34" charset="0"/>
              </a:rPr>
              <a:t>ЗВУКОПРОИЗНОШЕНИЕ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323528" y="620688"/>
            <a:ext cx="8084684" cy="5904656"/>
            <a:chOff x="441" y="2842"/>
            <a:chExt cx="10373" cy="6300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auto">
            <a:xfrm>
              <a:off x="2601" y="2842"/>
              <a:ext cx="6192" cy="4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                 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  И   Н  О  Л  А  Л   И  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621" y="3922"/>
              <a:ext cx="2880" cy="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ОТКРЫТАЯ  </a:t>
              </a:r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4581" y="3922"/>
              <a:ext cx="2880" cy="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ЗАКРЫТАЯ 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621" y="5002"/>
              <a:ext cx="900" cy="234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ФУНКЦИОНАЛЬНАЯ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2061" y="5002"/>
              <a:ext cx="765" cy="230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ОРГАНИЧЕСКАЯ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5121" y="5002"/>
              <a:ext cx="900" cy="230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ФУНКЦИОНАЛЬНАЯ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6908" y="4993"/>
              <a:ext cx="720" cy="230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>
                  <a:latin typeface="Times New Roman" pitchFamily="18" charset="0"/>
                  <a:cs typeface="Arial" pitchFamily="34" charset="0"/>
                </a:rPr>
                <a:t>ОРГАНИЧЕСКАЯ </a:t>
              </a:r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4941" y="7882"/>
              <a:ext cx="2304" cy="68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ПЕРЕДНЯЯ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7461" y="7882"/>
              <a:ext cx="2304" cy="68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ЗАДНЯЯ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>
              <a:off x="2961" y="3382"/>
              <a:ext cx="0" cy="4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>
              <a:off x="5841" y="3382"/>
              <a:ext cx="0" cy="4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8" name="Line 14"/>
            <p:cNvSpPr>
              <a:spLocks noChangeShapeType="1"/>
            </p:cNvSpPr>
            <p:nvPr/>
          </p:nvSpPr>
          <p:spPr bwMode="auto">
            <a:xfrm>
              <a:off x="5661" y="4462"/>
              <a:ext cx="0" cy="5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9" name="Line 15"/>
            <p:cNvSpPr>
              <a:spLocks noChangeShapeType="1"/>
            </p:cNvSpPr>
            <p:nvPr/>
          </p:nvSpPr>
          <p:spPr bwMode="auto">
            <a:xfrm>
              <a:off x="7101" y="4462"/>
              <a:ext cx="0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>
              <a:off x="7641" y="7342"/>
              <a:ext cx="540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441" y="7882"/>
              <a:ext cx="2700" cy="43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ПРИОБРЕТЕННАЯ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2304" y="8640"/>
              <a:ext cx="2448" cy="50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ВРОЖДЕННАЯ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 rot="20145559" flipH="1">
              <a:off x="3292" y="6588"/>
              <a:ext cx="4" cy="22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4" name="Line 20"/>
            <p:cNvSpPr>
              <a:spLocks noChangeShapeType="1"/>
            </p:cNvSpPr>
            <p:nvPr/>
          </p:nvSpPr>
          <p:spPr bwMode="auto">
            <a:xfrm>
              <a:off x="2421" y="7342"/>
              <a:ext cx="0" cy="5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5" name="Line 21"/>
            <p:cNvSpPr>
              <a:spLocks noChangeShapeType="1"/>
            </p:cNvSpPr>
            <p:nvPr/>
          </p:nvSpPr>
          <p:spPr bwMode="auto">
            <a:xfrm flipH="1">
              <a:off x="6381" y="7342"/>
              <a:ext cx="540" cy="5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66" name="Rectangle 22"/>
            <p:cNvSpPr>
              <a:spLocks noChangeArrowheads="1"/>
            </p:cNvSpPr>
            <p:nvPr/>
          </p:nvSpPr>
          <p:spPr bwMode="auto">
            <a:xfrm>
              <a:off x="8109" y="3841"/>
              <a:ext cx="2705" cy="5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СМЕШАННАЯ</a:t>
              </a:r>
            </a:p>
          </p:txBody>
        </p:sp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>
              <a:off x="8541" y="3382"/>
              <a:ext cx="0" cy="4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/>
        </p:nvGraphicFramePr>
        <p:xfrm>
          <a:off x="395536" y="1196752"/>
          <a:ext cx="835292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395536" y="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Симптоматика открытой </a:t>
            </a:r>
            <a:r>
              <a:rPr lang="ru-RU" sz="3200" b="1" dirty="0" err="1" smtClean="0">
                <a:solidFill>
                  <a:schemeClr val="tx1"/>
                </a:solidFill>
              </a:rPr>
              <a:t>ринолалии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23528" y="1556792"/>
            <a:ext cx="8511121" cy="4063623"/>
            <a:chOff x="1415094" y="1773004"/>
            <a:chExt cx="7241833" cy="4063623"/>
          </a:xfrm>
        </p:grpSpPr>
        <p:sp>
          <p:nvSpPr>
            <p:cNvPr id="5" name="Полилиния 4"/>
            <p:cNvSpPr/>
            <p:nvPr/>
          </p:nvSpPr>
          <p:spPr>
            <a:xfrm>
              <a:off x="1476363" y="1773004"/>
              <a:ext cx="6166592" cy="1281906"/>
            </a:xfrm>
            <a:custGeom>
              <a:avLst/>
              <a:gdLst>
                <a:gd name="connsiteX0" fmla="*/ 0 w 6166592"/>
                <a:gd name="connsiteY0" fmla="*/ 128191 h 1281906"/>
                <a:gd name="connsiteX1" fmla="*/ 37546 w 6166592"/>
                <a:gd name="connsiteY1" fmla="*/ 37546 h 1281906"/>
                <a:gd name="connsiteX2" fmla="*/ 128191 w 6166592"/>
                <a:gd name="connsiteY2" fmla="*/ 0 h 1281906"/>
                <a:gd name="connsiteX3" fmla="*/ 6038401 w 6166592"/>
                <a:gd name="connsiteY3" fmla="*/ 0 h 1281906"/>
                <a:gd name="connsiteX4" fmla="*/ 6129046 w 6166592"/>
                <a:gd name="connsiteY4" fmla="*/ 37546 h 1281906"/>
                <a:gd name="connsiteX5" fmla="*/ 6166592 w 6166592"/>
                <a:gd name="connsiteY5" fmla="*/ 128191 h 1281906"/>
                <a:gd name="connsiteX6" fmla="*/ 6166592 w 6166592"/>
                <a:gd name="connsiteY6" fmla="*/ 1153715 h 1281906"/>
                <a:gd name="connsiteX7" fmla="*/ 6129046 w 6166592"/>
                <a:gd name="connsiteY7" fmla="*/ 1244360 h 1281906"/>
                <a:gd name="connsiteX8" fmla="*/ 6038401 w 6166592"/>
                <a:gd name="connsiteY8" fmla="*/ 1281906 h 1281906"/>
                <a:gd name="connsiteX9" fmla="*/ 128191 w 6166592"/>
                <a:gd name="connsiteY9" fmla="*/ 1281906 h 1281906"/>
                <a:gd name="connsiteX10" fmla="*/ 37546 w 6166592"/>
                <a:gd name="connsiteY10" fmla="*/ 1244360 h 1281906"/>
                <a:gd name="connsiteX11" fmla="*/ 0 w 6166592"/>
                <a:gd name="connsiteY11" fmla="*/ 1153715 h 1281906"/>
                <a:gd name="connsiteX12" fmla="*/ 0 w 6166592"/>
                <a:gd name="connsiteY12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66592" h="1281906">
                  <a:moveTo>
                    <a:pt x="0" y="128191"/>
                  </a:moveTo>
                  <a:cubicBezTo>
                    <a:pt x="0" y="94193"/>
                    <a:pt x="13506" y="61587"/>
                    <a:pt x="37546" y="37546"/>
                  </a:cubicBezTo>
                  <a:cubicBezTo>
                    <a:pt x="61587" y="13506"/>
                    <a:pt x="94192" y="0"/>
                    <a:pt x="128191" y="0"/>
                  </a:cubicBezTo>
                  <a:lnTo>
                    <a:pt x="6038401" y="0"/>
                  </a:lnTo>
                  <a:cubicBezTo>
                    <a:pt x="6072399" y="0"/>
                    <a:pt x="6105005" y="13506"/>
                    <a:pt x="6129046" y="37546"/>
                  </a:cubicBezTo>
                  <a:cubicBezTo>
                    <a:pt x="6153086" y="61587"/>
                    <a:pt x="6166592" y="94192"/>
                    <a:pt x="6166592" y="128191"/>
                  </a:cubicBezTo>
                  <a:lnTo>
                    <a:pt x="6166592" y="1153715"/>
                  </a:lnTo>
                  <a:cubicBezTo>
                    <a:pt x="6166592" y="1187713"/>
                    <a:pt x="6153086" y="1220319"/>
                    <a:pt x="6129046" y="1244360"/>
                  </a:cubicBezTo>
                  <a:cubicBezTo>
                    <a:pt x="6105006" y="1268400"/>
                    <a:pt x="6072400" y="1281906"/>
                    <a:pt x="6038401" y="1281906"/>
                  </a:cubicBezTo>
                  <a:lnTo>
                    <a:pt x="128191" y="1281906"/>
                  </a:lnTo>
                  <a:cubicBezTo>
                    <a:pt x="94193" y="1281906"/>
                    <a:pt x="61587" y="1268400"/>
                    <a:pt x="37546" y="1244360"/>
                  </a:cubicBezTo>
                  <a:cubicBezTo>
                    <a:pt x="13506" y="1220319"/>
                    <a:pt x="0" y="1187714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096" tIns="247096" rIns="247096" bIns="247096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415094" y="3163862"/>
              <a:ext cx="3063462" cy="1281906"/>
            </a:xfrm>
            <a:custGeom>
              <a:avLst/>
              <a:gdLst>
                <a:gd name="connsiteX0" fmla="*/ 0 w 4028209"/>
                <a:gd name="connsiteY0" fmla="*/ 128191 h 1281906"/>
                <a:gd name="connsiteX1" fmla="*/ 37546 w 4028209"/>
                <a:gd name="connsiteY1" fmla="*/ 37546 h 1281906"/>
                <a:gd name="connsiteX2" fmla="*/ 128191 w 4028209"/>
                <a:gd name="connsiteY2" fmla="*/ 0 h 1281906"/>
                <a:gd name="connsiteX3" fmla="*/ 3900018 w 4028209"/>
                <a:gd name="connsiteY3" fmla="*/ 0 h 1281906"/>
                <a:gd name="connsiteX4" fmla="*/ 3990663 w 4028209"/>
                <a:gd name="connsiteY4" fmla="*/ 37546 h 1281906"/>
                <a:gd name="connsiteX5" fmla="*/ 4028209 w 4028209"/>
                <a:gd name="connsiteY5" fmla="*/ 128191 h 1281906"/>
                <a:gd name="connsiteX6" fmla="*/ 4028209 w 4028209"/>
                <a:gd name="connsiteY6" fmla="*/ 1153715 h 1281906"/>
                <a:gd name="connsiteX7" fmla="*/ 3990663 w 4028209"/>
                <a:gd name="connsiteY7" fmla="*/ 1244360 h 1281906"/>
                <a:gd name="connsiteX8" fmla="*/ 3900018 w 4028209"/>
                <a:gd name="connsiteY8" fmla="*/ 1281906 h 1281906"/>
                <a:gd name="connsiteX9" fmla="*/ 128191 w 4028209"/>
                <a:gd name="connsiteY9" fmla="*/ 1281906 h 1281906"/>
                <a:gd name="connsiteX10" fmla="*/ 37546 w 4028209"/>
                <a:gd name="connsiteY10" fmla="*/ 1244360 h 1281906"/>
                <a:gd name="connsiteX11" fmla="*/ 0 w 4028209"/>
                <a:gd name="connsiteY11" fmla="*/ 1153715 h 1281906"/>
                <a:gd name="connsiteX12" fmla="*/ 0 w 4028209"/>
                <a:gd name="connsiteY12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28209" h="1281906">
                  <a:moveTo>
                    <a:pt x="0" y="128191"/>
                  </a:moveTo>
                  <a:cubicBezTo>
                    <a:pt x="0" y="94193"/>
                    <a:pt x="13506" y="61587"/>
                    <a:pt x="37546" y="37546"/>
                  </a:cubicBezTo>
                  <a:cubicBezTo>
                    <a:pt x="61587" y="13506"/>
                    <a:pt x="94192" y="0"/>
                    <a:pt x="128191" y="0"/>
                  </a:cubicBezTo>
                  <a:lnTo>
                    <a:pt x="3900018" y="0"/>
                  </a:lnTo>
                  <a:cubicBezTo>
                    <a:pt x="3934016" y="0"/>
                    <a:pt x="3966622" y="13506"/>
                    <a:pt x="3990663" y="37546"/>
                  </a:cubicBezTo>
                  <a:cubicBezTo>
                    <a:pt x="4014703" y="61587"/>
                    <a:pt x="4028209" y="94192"/>
                    <a:pt x="4028209" y="128191"/>
                  </a:cubicBezTo>
                  <a:lnTo>
                    <a:pt x="4028209" y="1153715"/>
                  </a:lnTo>
                  <a:cubicBezTo>
                    <a:pt x="4028209" y="1187713"/>
                    <a:pt x="4014703" y="1220319"/>
                    <a:pt x="3990663" y="1244360"/>
                  </a:cubicBezTo>
                  <a:cubicBezTo>
                    <a:pt x="3966623" y="1268400"/>
                    <a:pt x="3934017" y="1281906"/>
                    <a:pt x="3900018" y="1281906"/>
                  </a:cubicBezTo>
                  <a:lnTo>
                    <a:pt x="128191" y="1281906"/>
                  </a:lnTo>
                  <a:cubicBezTo>
                    <a:pt x="94193" y="1281906"/>
                    <a:pt x="61587" y="1268400"/>
                    <a:pt x="37546" y="1244360"/>
                  </a:cubicBezTo>
                  <a:cubicBezTo>
                    <a:pt x="13506" y="1220319"/>
                    <a:pt x="0" y="1187714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096" tIns="247096" rIns="247096" bIns="247096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Недостаточное участие губ при произнесении лабиализованных звуков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476363" y="4554721"/>
              <a:ext cx="1972678" cy="1281906"/>
            </a:xfrm>
            <a:custGeom>
              <a:avLst/>
              <a:gdLst>
                <a:gd name="connsiteX0" fmla="*/ 0 w 1972678"/>
                <a:gd name="connsiteY0" fmla="*/ 128191 h 1281906"/>
                <a:gd name="connsiteX1" fmla="*/ 37546 w 1972678"/>
                <a:gd name="connsiteY1" fmla="*/ 37546 h 1281906"/>
                <a:gd name="connsiteX2" fmla="*/ 128191 w 1972678"/>
                <a:gd name="connsiteY2" fmla="*/ 0 h 1281906"/>
                <a:gd name="connsiteX3" fmla="*/ 1844487 w 1972678"/>
                <a:gd name="connsiteY3" fmla="*/ 0 h 1281906"/>
                <a:gd name="connsiteX4" fmla="*/ 1935132 w 1972678"/>
                <a:gd name="connsiteY4" fmla="*/ 37546 h 1281906"/>
                <a:gd name="connsiteX5" fmla="*/ 1972678 w 1972678"/>
                <a:gd name="connsiteY5" fmla="*/ 128191 h 1281906"/>
                <a:gd name="connsiteX6" fmla="*/ 1972678 w 1972678"/>
                <a:gd name="connsiteY6" fmla="*/ 1153715 h 1281906"/>
                <a:gd name="connsiteX7" fmla="*/ 1935132 w 1972678"/>
                <a:gd name="connsiteY7" fmla="*/ 1244360 h 1281906"/>
                <a:gd name="connsiteX8" fmla="*/ 1844487 w 1972678"/>
                <a:gd name="connsiteY8" fmla="*/ 1281906 h 1281906"/>
                <a:gd name="connsiteX9" fmla="*/ 128191 w 1972678"/>
                <a:gd name="connsiteY9" fmla="*/ 1281906 h 1281906"/>
                <a:gd name="connsiteX10" fmla="*/ 37546 w 1972678"/>
                <a:gd name="connsiteY10" fmla="*/ 1244360 h 1281906"/>
                <a:gd name="connsiteX11" fmla="*/ 0 w 1972678"/>
                <a:gd name="connsiteY11" fmla="*/ 1153715 h 1281906"/>
                <a:gd name="connsiteX12" fmla="*/ 0 w 1972678"/>
                <a:gd name="connsiteY12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2678" h="1281906">
                  <a:moveTo>
                    <a:pt x="0" y="128191"/>
                  </a:moveTo>
                  <a:cubicBezTo>
                    <a:pt x="0" y="94193"/>
                    <a:pt x="13506" y="61587"/>
                    <a:pt x="37546" y="37546"/>
                  </a:cubicBezTo>
                  <a:cubicBezTo>
                    <a:pt x="61587" y="13506"/>
                    <a:pt x="94192" y="0"/>
                    <a:pt x="128191" y="0"/>
                  </a:cubicBezTo>
                  <a:lnTo>
                    <a:pt x="1844487" y="0"/>
                  </a:lnTo>
                  <a:cubicBezTo>
                    <a:pt x="1878485" y="0"/>
                    <a:pt x="1911091" y="13506"/>
                    <a:pt x="1935132" y="37546"/>
                  </a:cubicBezTo>
                  <a:cubicBezTo>
                    <a:pt x="1959172" y="61587"/>
                    <a:pt x="1972678" y="94192"/>
                    <a:pt x="1972678" y="128191"/>
                  </a:cubicBezTo>
                  <a:lnTo>
                    <a:pt x="1972678" y="1153715"/>
                  </a:lnTo>
                  <a:cubicBezTo>
                    <a:pt x="1972678" y="1187713"/>
                    <a:pt x="1959172" y="1220319"/>
                    <a:pt x="1935132" y="1244360"/>
                  </a:cubicBezTo>
                  <a:cubicBezTo>
                    <a:pt x="1911092" y="1268400"/>
                    <a:pt x="1878486" y="1281906"/>
                    <a:pt x="1844487" y="1281906"/>
                  </a:cubicBezTo>
                  <a:lnTo>
                    <a:pt x="128191" y="1281906"/>
                  </a:lnTo>
                  <a:cubicBezTo>
                    <a:pt x="94193" y="1281906"/>
                    <a:pt x="61587" y="1268400"/>
                    <a:pt x="37546" y="1244360"/>
                  </a:cubicBezTo>
                  <a:cubicBezTo>
                    <a:pt x="13506" y="1220319"/>
                    <a:pt x="0" y="1187714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6136" tIns="186136" rIns="186136" bIns="186136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Гласных 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531894" y="4554721"/>
              <a:ext cx="1972678" cy="1281906"/>
            </a:xfrm>
            <a:custGeom>
              <a:avLst/>
              <a:gdLst>
                <a:gd name="connsiteX0" fmla="*/ 0 w 1972678"/>
                <a:gd name="connsiteY0" fmla="*/ 128191 h 1281906"/>
                <a:gd name="connsiteX1" fmla="*/ 37546 w 1972678"/>
                <a:gd name="connsiteY1" fmla="*/ 37546 h 1281906"/>
                <a:gd name="connsiteX2" fmla="*/ 128191 w 1972678"/>
                <a:gd name="connsiteY2" fmla="*/ 0 h 1281906"/>
                <a:gd name="connsiteX3" fmla="*/ 1844487 w 1972678"/>
                <a:gd name="connsiteY3" fmla="*/ 0 h 1281906"/>
                <a:gd name="connsiteX4" fmla="*/ 1935132 w 1972678"/>
                <a:gd name="connsiteY4" fmla="*/ 37546 h 1281906"/>
                <a:gd name="connsiteX5" fmla="*/ 1972678 w 1972678"/>
                <a:gd name="connsiteY5" fmla="*/ 128191 h 1281906"/>
                <a:gd name="connsiteX6" fmla="*/ 1972678 w 1972678"/>
                <a:gd name="connsiteY6" fmla="*/ 1153715 h 1281906"/>
                <a:gd name="connsiteX7" fmla="*/ 1935132 w 1972678"/>
                <a:gd name="connsiteY7" fmla="*/ 1244360 h 1281906"/>
                <a:gd name="connsiteX8" fmla="*/ 1844487 w 1972678"/>
                <a:gd name="connsiteY8" fmla="*/ 1281906 h 1281906"/>
                <a:gd name="connsiteX9" fmla="*/ 128191 w 1972678"/>
                <a:gd name="connsiteY9" fmla="*/ 1281906 h 1281906"/>
                <a:gd name="connsiteX10" fmla="*/ 37546 w 1972678"/>
                <a:gd name="connsiteY10" fmla="*/ 1244360 h 1281906"/>
                <a:gd name="connsiteX11" fmla="*/ 0 w 1972678"/>
                <a:gd name="connsiteY11" fmla="*/ 1153715 h 1281906"/>
                <a:gd name="connsiteX12" fmla="*/ 0 w 1972678"/>
                <a:gd name="connsiteY12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2678" h="1281906">
                  <a:moveTo>
                    <a:pt x="0" y="128191"/>
                  </a:moveTo>
                  <a:cubicBezTo>
                    <a:pt x="0" y="94193"/>
                    <a:pt x="13506" y="61587"/>
                    <a:pt x="37546" y="37546"/>
                  </a:cubicBezTo>
                  <a:cubicBezTo>
                    <a:pt x="61587" y="13506"/>
                    <a:pt x="94192" y="0"/>
                    <a:pt x="128191" y="0"/>
                  </a:cubicBezTo>
                  <a:lnTo>
                    <a:pt x="1844487" y="0"/>
                  </a:lnTo>
                  <a:cubicBezTo>
                    <a:pt x="1878485" y="0"/>
                    <a:pt x="1911091" y="13506"/>
                    <a:pt x="1935132" y="37546"/>
                  </a:cubicBezTo>
                  <a:cubicBezTo>
                    <a:pt x="1959172" y="61587"/>
                    <a:pt x="1972678" y="94192"/>
                    <a:pt x="1972678" y="128191"/>
                  </a:cubicBezTo>
                  <a:lnTo>
                    <a:pt x="1972678" y="1153715"/>
                  </a:lnTo>
                  <a:cubicBezTo>
                    <a:pt x="1972678" y="1187713"/>
                    <a:pt x="1959172" y="1220319"/>
                    <a:pt x="1935132" y="1244360"/>
                  </a:cubicBezTo>
                  <a:cubicBezTo>
                    <a:pt x="1911092" y="1268400"/>
                    <a:pt x="1878486" y="1281906"/>
                    <a:pt x="1844487" y="1281906"/>
                  </a:cubicBezTo>
                  <a:lnTo>
                    <a:pt x="128191" y="1281906"/>
                  </a:lnTo>
                  <a:cubicBezTo>
                    <a:pt x="94193" y="1281906"/>
                    <a:pt x="61587" y="1268400"/>
                    <a:pt x="37546" y="1244360"/>
                  </a:cubicBezTo>
                  <a:cubicBezTo>
                    <a:pt x="13506" y="1220319"/>
                    <a:pt x="0" y="1187714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6136" tIns="186136" rIns="186136" bIns="186136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Согласных: губно-губных, губно-зубных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662364" y="3141156"/>
              <a:ext cx="1972678" cy="1281906"/>
            </a:xfrm>
            <a:custGeom>
              <a:avLst/>
              <a:gdLst>
                <a:gd name="connsiteX0" fmla="*/ 0 w 1972678"/>
                <a:gd name="connsiteY0" fmla="*/ 128191 h 1281906"/>
                <a:gd name="connsiteX1" fmla="*/ 37546 w 1972678"/>
                <a:gd name="connsiteY1" fmla="*/ 37546 h 1281906"/>
                <a:gd name="connsiteX2" fmla="*/ 128191 w 1972678"/>
                <a:gd name="connsiteY2" fmla="*/ 0 h 1281906"/>
                <a:gd name="connsiteX3" fmla="*/ 1844487 w 1972678"/>
                <a:gd name="connsiteY3" fmla="*/ 0 h 1281906"/>
                <a:gd name="connsiteX4" fmla="*/ 1935132 w 1972678"/>
                <a:gd name="connsiteY4" fmla="*/ 37546 h 1281906"/>
                <a:gd name="connsiteX5" fmla="*/ 1972678 w 1972678"/>
                <a:gd name="connsiteY5" fmla="*/ 128191 h 1281906"/>
                <a:gd name="connsiteX6" fmla="*/ 1972678 w 1972678"/>
                <a:gd name="connsiteY6" fmla="*/ 1153715 h 1281906"/>
                <a:gd name="connsiteX7" fmla="*/ 1935132 w 1972678"/>
                <a:gd name="connsiteY7" fmla="*/ 1244360 h 1281906"/>
                <a:gd name="connsiteX8" fmla="*/ 1844487 w 1972678"/>
                <a:gd name="connsiteY8" fmla="*/ 1281906 h 1281906"/>
                <a:gd name="connsiteX9" fmla="*/ 128191 w 1972678"/>
                <a:gd name="connsiteY9" fmla="*/ 1281906 h 1281906"/>
                <a:gd name="connsiteX10" fmla="*/ 37546 w 1972678"/>
                <a:gd name="connsiteY10" fmla="*/ 1244360 h 1281906"/>
                <a:gd name="connsiteX11" fmla="*/ 0 w 1972678"/>
                <a:gd name="connsiteY11" fmla="*/ 1153715 h 1281906"/>
                <a:gd name="connsiteX12" fmla="*/ 0 w 1972678"/>
                <a:gd name="connsiteY12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2678" h="1281906">
                  <a:moveTo>
                    <a:pt x="0" y="128191"/>
                  </a:moveTo>
                  <a:cubicBezTo>
                    <a:pt x="0" y="94193"/>
                    <a:pt x="13506" y="61587"/>
                    <a:pt x="37546" y="37546"/>
                  </a:cubicBezTo>
                  <a:cubicBezTo>
                    <a:pt x="61587" y="13506"/>
                    <a:pt x="94192" y="0"/>
                    <a:pt x="128191" y="0"/>
                  </a:cubicBezTo>
                  <a:lnTo>
                    <a:pt x="1844487" y="0"/>
                  </a:lnTo>
                  <a:cubicBezTo>
                    <a:pt x="1878485" y="0"/>
                    <a:pt x="1911091" y="13506"/>
                    <a:pt x="1935132" y="37546"/>
                  </a:cubicBezTo>
                  <a:cubicBezTo>
                    <a:pt x="1959172" y="61587"/>
                    <a:pt x="1972678" y="94192"/>
                    <a:pt x="1972678" y="128191"/>
                  </a:cubicBezTo>
                  <a:lnTo>
                    <a:pt x="1972678" y="1153715"/>
                  </a:lnTo>
                  <a:cubicBezTo>
                    <a:pt x="1972678" y="1187713"/>
                    <a:pt x="1959172" y="1220319"/>
                    <a:pt x="1935132" y="1244360"/>
                  </a:cubicBezTo>
                  <a:cubicBezTo>
                    <a:pt x="1911092" y="1268400"/>
                    <a:pt x="1878486" y="1281906"/>
                    <a:pt x="1844487" y="1281906"/>
                  </a:cubicBezTo>
                  <a:lnTo>
                    <a:pt x="128191" y="1281906"/>
                  </a:lnTo>
                  <a:cubicBezTo>
                    <a:pt x="94193" y="1281906"/>
                    <a:pt x="61587" y="1268400"/>
                    <a:pt x="37546" y="1244360"/>
                  </a:cubicBezTo>
                  <a:cubicBezTo>
                    <a:pt x="13506" y="1220319"/>
                    <a:pt x="0" y="1187714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6136" tIns="186136" rIns="186136" bIns="186136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Высокий подъём корня языка и сдвиг его внутрь ротовой полости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684249" y="3141156"/>
              <a:ext cx="1972678" cy="1281906"/>
            </a:xfrm>
            <a:custGeom>
              <a:avLst/>
              <a:gdLst>
                <a:gd name="connsiteX0" fmla="*/ 0 w 1972678"/>
                <a:gd name="connsiteY0" fmla="*/ 128191 h 1281906"/>
                <a:gd name="connsiteX1" fmla="*/ 37546 w 1972678"/>
                <a:gd name="connsiteY1" fmla="*/ 37546 h 1281906"/>
                <a:gd name="connsiteX2" fmla="*/ 128191 w 1972678"/>
                <a:gd name="connsiteY2" fmla="*/ 0 h 1281906"/>
                <a:gd name="connsiteX3" fmla="*/ 1844487 w 1972678"/>
                <a:gd name="connsiteY3" fmla="*/ 0 h 1281906"/>
                <a:gd name="connsiteX4" fmla="*/ 1935132 w 1972678"/>
                <a:gd name="connsiteY4" fmla="*/ 37546 h 1281906"/>
                <a:gd name="connsiteX5" fmla="*/ 1972678 w 1972678"/>
                <a:gd name="connsiteY5" fmla="*/ 128191 h 1281906"/>
                <a:gd name="connsiteX6" fmla="*/ 1972678 w 1972678"/>
                <a:gd name="connsiteY6" fmla="*/ 1153715 h 1281906"/>
                <a:gd name="connsiteX7" fmla="*/ 1935132 w 1972678"/>
                <a:gd name="connsiteY7" fmla="*/ 1244360 h 1281906"/>
                <a:gd name="connsiteX8" fmla="*/ 1844487 w 1972678"/>
                <a:gd name="connsiteY8" fmla="*/ 1281906 h 1281906"/>
                <a:gd name="connsiteX9" fmla="*/ 128191 w 1972678"/>
                <a:gd name="connsiteY9" fmla="*/ 1281906 h 1281906"/>
                <a:gd name="connsiteX10" fmla="*/ 37546 w 1972678"/>
                <a:gd name="connsiteY10" fmla="*/ 1244360 h 1281906"/>
                <a:gd name="connsiteX11" fmla="*/ 0 w 1972678"/>
                <a:gd name="connsiteY11" fmla="*/ 1153715 h 1281906"/>
                <a:gd name="connsiteX12" fmla="*/ 0 w 1972678"/>
                <a:gd name="connsiteY12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2678" h="1281906">
                  <a:moveTo>
                    <a:pt x="0" y="128191"/>
                  </a:moveTo>
                  <a:cubicBezTo>
                    <a:pt x="0" y="94193"/>
                    <a:pt x="13506" y="61587"/>
                    <a:pt x="37546" y="37546"/>
                  </a:cubicBezTo>
                  <a:cubicBezTo>
                    <a:pt x="61587" y="13506"/>
                    <a:pt x="94192" y="0"/>
                    <a:pt x="128191" y="0"/>
                  </a:cubicBezTo>
                  <a:lnTo>
                    <a:pt x="1844487" y="0"/>
                  </a:lnTo>
                  <a:cubicBezTo>
                    <a:pt x="1878485" y="0"/>
                    <a:pt x="1911091" y="13506"/>
                    <a:pt x="1935132" y="37546"/>
                  </a:cubicBezTo>
                  <a:cubicBezTo>
                    <a:pt x="1959172" y="61587"/>
                    <a:pt x="1972678" y="94192"/>
                    <a:pt x="1972678" y="128191"/>
                  </a:cubicBezTo>
                  <a:lnTo>
                    <a:pt x="1972678" y="1153715"/>
                  </a:lnTo>
                  <a:cubicBezTo>
                    <a:pt x="1972678" y="1187713"/>
                    <a:pt x="1959172" y="1220319"/>
                    <a:pt x="1935132" y="1244360"/>
                  </a:cubicBezTo>
                  <a:cubicBezTo>
                    <a:pt x="1911092" y="1268400"/>
                    <a:pt x="1878486" y="1281906"/>
                    <a:pt x="1844487" y="1281906"/>
                  </a:cubicBezTo>
                  <a:lnTo>
                    <a:pt x="128191" y="1281906"/>
                  </a:lnTo>
                  <a:cubicBezTo>
                    <a:pt x="94193" y="1281906"/>
                    <a:pt x="61587" y="1268400"/>
                    <a:pt x="37546" y="1244360"/>
                  </a:cubicBezTo>
                  <a:cubicBezTo>
                    <a:pt x="13506" y="1220319"/>
                    <a:pt x="0" y="1187714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6136" tIns="186136" rIns="186136" bIns="186136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</a:rPr>
                <a:t>Напряжённое состояние мимической мускулатуры (</a:t>
              </a:r>
              <a:r>
                <a:rPr lang="ru-RU" sz="2000" kern="1200" dirty="0" err="1" smtClean="0">
                  <a:solidFill>
                    <a:schemeClr val="tx1"/>
                  </a:solidFill>
                </a:rPr>
                <a:t>гипермимика</a:t>
              </a:r>
              <a:r>
                <a:rPr lang="ru-RU" sz="2000" kern="1200" dirty="0" smtClean="0">
                  <a:solidFill>
                    <a:schemeClr val="tx1"/>
                  </a:solidFill>
                </a:rPr>
                <a:t>)</a:t>
              </a:r>
              <a:endParaRPr lang="ru-RU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835696" y="18448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Компенсаторные особенности при открытой </a:t>
            </a:r>
            <a:r>
              <a:rPr lang="ru-RU" sz="2400" dirty="0" err="1" smtClean="0"/>
              <a:t>ринолалии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1700808"/>
          <a:ext cx="8424936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05800" cy="7943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Комплексная методика устранения открытой </a:t>
            </a:r>
            <a:r>
              <a:rPr lang="ru-RU" sz="2400" b="1" dirty="0" err="1" smtClean="0">
                <a:solidFill>
                  <a:schemeClr val="tx1"/>
                </a:solidFill>
              </a:rPr>
              <a:t>ринолалии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305800" cy="4183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Активизация движений мягкого нёба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857224" y="2071678"/>
            <a:ext cx="7358114" cy="391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глотание капель воды;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покашливание;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зевота;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произнесение гласного А на твёрдой атаке;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стимуляция задней части языка и нёба лёгкими похлопывающими движениями;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стимуляция нёбно-глоточного рефлекса.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892480" cy="6503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Комплексная методика устранения закрытой </a:t>
            </a:r>
            <a:r>
              <a:rPr lang="ru-RU" sz="2800" b="1" dirty="0" err="1" smtClean="0">
                <a:solidFill>
                  <a:schemeClr val="tx1"/>
                </a:solidFill>
              </a:rPr>
              <a:t>ринолалии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2204864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5286388"/>
            <a:ext cx="7572428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Дизартрия</a:t>
            </a:r>
            <a:r>
              <a:rPr lang="ru-RU" sz="2400" dirty="0" smtClean="0">
                <a:solidFill>
                  <a:schemeClr val="tx1"/>
                </a:solidFill>
              </a:rPr>
              <a:t> —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нарушение </a:t>
            </a:r>
            <a:r>
              <a:rPr lang="ru-RU" sz="2400" dirty="0" err="1" smtClean="0">
                <a:solidFill>
                  <a:schemeClr val="tx1"/>
                </a:solidFill>
              </a:rPr>
              <a:t>звукопроизносительной</a:t>
            </a:r>
            <a:r>
              <a:rPr lang="ru-RU" sz="2400" dirty="0" smtClean="0">
                <a:solidFill>
                  <a:schemeClr val="tx1"/>
                </a:solidFill>
              </a:rPr>
              <a:t> стороны речи, обусловленное органической недостаточностью иннервации речевого аппарата.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Основные проявления дизартрии состоят в расстройстве артикуляции звуков, нарушениях дыхания, голосообразования, а также в изменениях темпа речи, ритма и интонации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П</a:t>
            </a:r>
            <a:r>
              <a:rPr lang="ru-RU" sz="2400" dirty="0" smtClean="0">
                <a:solidFill>
                  <a:schemeClr val="tx1"/>
                </a:solidFill>
              </a:rPr>
              <a:t>роявляются </a:t>
            </a:r>
            <a:r>
              <a:rPr lang="ru-RU" sz="2400" dirty="0">
                <a:solidFill>
                  <a:schemeClr val="tx1"/>
                </a:solidFill>
              </a:rPr>
              <a:t>в разной степени и в различных комбинациях в зависимости от локализации поражения в центральной или периферической нервной системе, от тяжести нарушения, от времени возникновения дефекта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365104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Причинами</a:t>
            </a:r>
            <a:r>
              <a:rPr lang="ru-RU" sz="3200" dirty="0">
                <a:solidFill>
                  <a:schemeClr val="tx1"/>
                </a:solidFill>
              </a:rPr>
              <a:t> дизартрии являются: органические поражения ЦНС в результате воздействия различных неблагоприятных факторов на развивающийся мозг ребенка во внутриутробном и раннем периодах развития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Дизартрия </a:t>
            </a:r>
            <a:r>
              <a:rPr lang="ru-RU" sz="3200" dirty="0">
                <a:solidFill>
                  <a:schemeClr val="tx1"/>
                </a:solidFill>
              </a:rPr>
              <a:t>–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один </a:t>
            </a:r>
            <a:r>
              <a:rPr lang="ru-RU" sz="3200" dirty="0">
                <a:solidFill>
                  <a:schemeClr val="tx1"/>
                </a:solidFill>
              </a:rPr>
              <a:t>из симптомов детского церебрального паралича.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44097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058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Классификация дизартрии по принципу локализации поражения мозговых структур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42844" y="1397000"/>
          <a:ext cx="9001156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05800" cy="7041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Классификация дизартрии по степени выраженности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214422"/>
          <a:ext cx="8501122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892480" cy="4813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cs typeface="Times New Roman" pitchFamily="18" charset="0"/>
              </a:rPr>
              <a:t>Звукопроизношение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 – </a:t>
            </a:r>
            <a:b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процесс образования речевых звуков, осуществляемый энергетическим (дыхательным), </a:t>
            </a:r>
            <a:b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генераторным (голосообразовательным) и резонаторным (звукообразовательным) отделами речевого аппарата при регуляции со стороны центральной нервной системы.</a:t>
            </a:r>
            <a:b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cs typeface="Times New Roman" pitchFamily="18" charset="0"/>
              </a:rPr>
              <a:t>Нарушение звукопроизношения </a:t>
            </a: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– </a:t>
            </a:r>
            <a:b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уклонение в произношении звуков в речевом потоке </a:t>
            </a:r>
            <a:b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от норм, общепринятых в данной языковой системе.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Классификация дизартрии по клиническим проявлениям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643050"/>
          <a:ext cx="850112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Особенности нарушения звукопроизношения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при дизартрии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000100" y="2000240"/>
            <a:ext cx="7000924" cy="419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нарушение произношения не только согласных, но и гласных звуков;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«усреднённое» (нечёткое) произношение гласных звуков;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палатализация твёрдых согласных;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смазанность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» звукопроизношения в спонтанной речи;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преобладание межзубного и бокового произношения согласных;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трудность автоматизации вновь поставленных звуков.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Неврологическая симптоматика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в оральной области при дизартрии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928662" y="2428868"/>
            <a:ext cx="714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саливация (повышенное слюнотечение);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наличие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синкинезий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наличие гиперкинезов;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наличие атаксии (расстройство координации движений);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наличие оральных автоматизмов (насильственных движений: смех, стон, плач, сосание, причмокивание);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наличие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гипертонуса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(повышенного),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гипотонуса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(пониженного),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дистонии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(переменного тонуса) мышц.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54871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Комплексный характер логопедического воздействия при дизартрии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-214346" y="2143116"/>
          <a:ext cx="935834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05800" cy="64293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Этапы логопедического воздействия при дизартрии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214282" y="1571612"/>
            <a:ext cx="4143404" cy="25717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Подготовительный этап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Подготовка 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артикуляционного аппарата к  формированию артикуляционных укладов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Развитие слухового восприятия и сенсорных функций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Формирование потребности в речевом общении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Развитие и уточнение пассивного и активного словаря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Коррекция дыхания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Коррекция голоса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5715008" y="1571612"/>
            <a:ext cx="2925762" cy="39290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Этап формирования  первичных  коммуникативных и произносительных навыков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Коррекция  артикуляционных нарушений (расслабление  или активизация мышц речевого аппарата, выработка контроля над положением рта, развитие артикуляционной моторики)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Коррекция голоса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Коррекция речевого дыхания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Развитие артикуляционного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праксиса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Коррекция звукопроизношения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4000496" y="4143380"/>
            <a:ext cx="1279525" cy="822325"/>
          </a:xfrm>
          <a:prstGeom prst="upDownArrowCallout">
            <a:avLst>
              <a:gd name="adj1" fmla="val 38900"/>
              <a:gd name="adj2" fmla="val 38900"/>
              <a:gd name="adj3" fmla="val 12500"/>
              <a:gd name="adj4" fmla="val 50000"/>
            </a:avLst>
          </a:prstGeom>
          <a:solidFill>
            <a:srgbClr val="DDDDDD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на  фоне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214282" y="5000636"/>
            <a:ext cx="4929222" cy="1643074"/>
          </a:xfrm>
          <a:prstGeom prst="foldedCorner">
            <a:avLst>
              <a:gd name="adj" fmla="val 12500"/>
            </a:avLst>
          </a:prstGeom>
          <a:solidFill>
            <a:srgbClr val="DDDDDD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î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Медикаментозного воздействия</a:t>
            </a:r>
          </a:p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î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Физиотерапии</a:t>
            </a:r>
          </a:p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î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Лечебной  физкультуры</a:t>
            </a:r>
          </a:p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î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Артикуляционного массажа и артикуляционной гимнастики</a:t>
            </a:r>
          </a:p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î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Логопедической  ритмики</a:t>
            </a:r>
          </a:p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î"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Нетрадиционных форм  воздействия (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аромотерапия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криотерапия,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тестотерапия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арттерапия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и др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247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Схема взаимосвязи звуков при их постановке у детей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с  </a:t>
            </a:r>
            <a:r>
              <a:rPr lang="ru-RU" sz="2400" b="1" dirty="0" err="1">
                <a:solidFill>
                  <a:schemeClr val="tx1"/>
                </a:solidFill>
              </a:rPr>
              <a:t>дислалией</a:t>
            </a:r>
            <a:r>
              <a:rPr lang="ru-RU" sz="2400" b="1" dirty="0">
                <a:solidFill>
                  <a:schemeClr val="tx1"/>
                </a:solidFill>
              </a:rPr>
              <a:t>, разработанная Б.М. </a:t>
            </a:r>
            <a:r>
              <a:rPr lang="ru-RU" sz="2400" b="1" dirty="0" err="1">
                <a:solidFill>
                  <a:schemeClr val="tx1"/>
                </a:solidFill>
              </a:rPr>
              <a:t>Гриншпуном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208583"/>
              </p:ext>
            </p:extLst>
          </p:nvPr>
        </p:nvGraphicFramePr>
        <p:xfrm>
          <a:off x="2051720" y="1700808"/>
          <a:ext cx="4968552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icture" r:id="rId3" imgW="3993912" imgH="5621384" progId="Word.Picture.8">
                  <p:embed/>
                </p:oleObj>
              </mc:Choice>
              <mc:Fallback>
                <p:oleObj name="Picture" r:id="rId3" imgW="3993912" imgH="5621384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700808"/>
                        <a:ext cx="4968552" cy="5040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5609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51122" y="1270000"/>
            <a:ext cx="8892823" cy="4103147"/>
            <a:chOff x="1407" y="6514"/>
            <a:chExt cx="9897" cy="380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5040" y="6514"/>
              <a:ext cx="5904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Произношение звука не соответствуют фонетической норме данного языка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1407" y="7378"/>
              <a:ext cx="2913" cy="158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Нарушение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звукопроиз-ношения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4853" y="7378"/>
              <a:ext cx="645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Нормативное произношение звука не формируется к соответствующему возрасту ребенка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4853" y="8242"/>
              <a:ext cx="645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Проявление ненормативного произношения звука обусловлено </a:t>
              </a: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этиопатогенетическими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факторами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5040" y="9106"/>
              <a:ext cx="5904" cy="12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Неправильное произношение звука носит устойчивый характер, самостоятельно не исправляется, в связи с чем требуется коррекционно-логопедическая помощь.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V="1">
              <a:off x="4176" y="6802"/>
              <a:ext cx="864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032" y="8674"/>
              <a:ext cx="1008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V="1">
              <a:off x="4320" y="7913"/>
              <a:ext cx="453" cy="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4320" y="8386"/>
              <a:ext cx="453" cy="1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95536" y="1772816"/>
            <a:ext cx="8244488" cy="4320480"/>
            <a:chOff x="1234" y="6938"/>
            <a:chExt cx="7694" cy="3744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234" y="7999"/>
              <a:ext cx="3518" cy="13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Формы проявления нарушений звукопроизношения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6048" y="6938"/>
              <a:ext cx="288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ЗАМЕНА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b="1" i="1" dirty="0" smtClean="0">
                  <a:latin typeface="Times New Roman" pitchFamily="18" charset="0"/>
                  <a:cs typeface="Arial" pitchFamily="34" charset="0"/>
                </a:rPr>
                <a:t>субституция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6048" y="7945"/>
              <a:ext cx="288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СМЕШЕНИЕ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6048" y="8954"/>
              <a:ext cx="288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ИСКАЖЕНИЕ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6048" y="9962"/>
              <a:ext cx="288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ПРОПУСК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ru-RU" b="1" i="1" dirty="0" smtClean="0">
                  <a:latin typeface="Calibri" pitchFamily="34" charset="0"/>
                  <a:cs typeface="Arial" pitchFamily="34" charset="0"/>
                </a:rPr>
                <a:t>элизия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V="1">
              <a:off x="4752" y="7369"/>
              <a:ext cx="1296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752" y="9386"/>
              <a:ext cx="1296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V="1">
              <a:off x="4752" y="8377"/>
              <a:ext cx="129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4752" y="8954"/>
              <a:ext cx="1296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Группа нарушений произносительной стороны речи (</a:t>
            </a:r>
            <a:r>
              <a:rPr lang="ru-RU" sz="3200" dirty="0" err="1" smtClean="0">
                <a:solidFill>
                  <a:schemeClr val="tx1"/>
                </a:solidFill>
              </a:rPr>
              <a:t>Гриншпун</a:t>
            </a:r>
            <a:r>
              <a:rPr lang="ru-RU" sz="3200" dirty="0" smtClean="0">
                <a:solidFill>
                  <a:schemeClr val="tx1"/>
                </a:solidFill>
              </a:rPr>
              <a:t> Б.М., Фомичёва М.Ф.):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892480" cy="4389120"/>
          </a:xfrm>
        </p:spPr>
        <p:txBody>
          <a:bodyPr>
            <a:noAutofit/>
          </a:bodyPr>
          <a:lstStyle/>
          <a:p>
            <a:r>
              <a:rPr lang="ru-RU" sz="1800" b="1" dirty="0" err="1" smtClean="0"/>
              <a:t>дислалия</a:t>
            </a:r>
            <a:r>
              <a:rPr lang="ru-RU" sz="1800" dirty="0" smtClean="0"/>
              <a:t> — нарушение звукопроизношения при нормальном слухе и сохранной иннервации речевого аппарата, проявляющееся в искажённом произнесении звуков, в заменах звуков или их смешении;</a:t>
            </a:r>
          </a:p>
          <a:p>
            <a:r>
              <a:rPr lang="ru-RU" sz="1800" b="1" dirty="0" err="1" smtClean="0"/>
              <a:t>ринолалия</a:t>
            </a:r>
            <a:r>
              <a:rPr lang="ru-RU" sz="1800" dirty="0" smtClean="0"/>
              <a:t> - нарушение тембра голоса и звукопроизношения, обусловленное анатомо-физиологическими дефектами речевого аппарата;</a:t>
            </a:r>
          </a:p>
          <a:p>
            <a:r>
              <a:rPr lang="ru-RU" sz="1800" b="1" dirty="0" smtClean="0"/>
              <a:t>дизартрия</a:t>
            </a:r>
            <a:r>
              <a:rPr lang="ru-RU" sz="1800" dirty="0" smtClean="0"/>
              <a:t> - нарушение произносительной стороны речи, обусловленное недостаточностью иннервации речевого аппарата. Характеризуется голосовыми, просодическими и артикуляционно-фонетическими дефектами;</a:t>
            </a:r>
          </a:p>
          <a:p>
            <a:r>
              <a:rPr lang="ru-RU" sz="1800" b="1" dirty="0" smtClean="0"/>
              <a:t>нарушения голоса</a:t>
            </a:r>
            <a:r>
              <a:rPr lang="ru-RU" sz="1800" dirty="0" smtClean="0"/>
              <a:t> — отсутствие или расстройство фонации, нарушение силы, высоты и тембра голоса вследствие патологических изменений голосового аппарата;</a:t>
            </a:r>
          </a:p>
          <a:p>
            <a:r>
              <a:rPr lang="ru-RU" sz="1800" b="1" dirty="0" smtClean="0"/>
              <a:t>заикание</a:t>
            </a:r>
            <a:r>
              <a:rPr lang="ru-RU" sz="1800" dirty="0" smtClean="0"/>
              <a:t> - нарушение </a:t>
            </a:r>
            <a:r>
              <a:rPr lang="ru-RU" sz="1800" dirty="0" err="1" smtClean="0"/>
              <a:t>темпо-ритмической</a:t>
            </a:r>
            <a:r>
              <a:rPr lang="ru-RU" sz="1800" dirty="0" smtClean="0"/>
              <a:t> организации речи, обусловленное судорожным состоянием мышц речевого аппарата;</a:t>
            </a:r>
          </a:p>
          <a:p>
            <a:r>
              <a:rPr lang="ru-RU" sz="1800" b="1" dirty="0" err="1" smtClean="0"/>
              <a:t>брадилалия</a:t>
            </a:r>
            <a:r>
              <a:rPr lang="ru-RU" sz="1800" dirty="0" smtClean="0"/>
              <a:t> - патологически замедленный темп речи;</a:t>
            </a:r>
          </a:p>
          <a:p>
            <a:r>
              <a:rPr lang="ru-RU" sz="1800" b="1" dirty="0" err="1" smtClean="0"/>
              <a:t>тахилалия</a:t>
            </a:r>
            <a:r>
              <a:rPr lang="ru-RU" sz="1800" dirty="0" smtClean="0"/>
              <a:t> - патологически ускоренный темп речи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23528" y="837121"/>
            <a:ext cx="7992888" cy="5472199"/>
            <a:chOff x="1728" y="6620"/>
            <a:chExt cx="9072" cy="64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728" y="8288"/>
              <a:ext cx="2592" cy="40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этап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(1827г., И.Франк) 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– термины «ДИСЛАЛИЯ» и «косноязычие» синонимичны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(наименование всех видов произносительных расстройств различной этиологии)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608" y="8288"/>
              <a:ext cx="3024" cy="40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II этап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(50-е годы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XX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века, М.Е.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Хватцев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) –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75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звукопроизносительные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нарушения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, обусловленные  поражением или расстройством периферических органов речи, а также периферической тугоухостью</a:t>
              </a: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7920" y="8288"/>
              <a:ext cx="2880" cy="4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III этап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(в 60-е годы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XX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века, А.М.Смирнова, О.В.Правдина,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С.С.Ляпидевский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Б.М.Гриншпун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и др.) –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дислалия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отдифференцирована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от нарушений звукопроизношения при дефектах слуховой функции,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ринолалии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 дизартрии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 rot="10800000" flipV="1">
              <a:off x="2016" y="6620"/>
              <a:ext cx="8496" cy="135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2400" b="1" dirty="0" smtClean="0"/>
                <a:t>Преобразование термина «ДИСЛАЛИЯ»</a:t>
              </a:r>
              <a:endParaRPr lang="ru-RU" sz="2400" dirty="0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2016" y="800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6192" y="800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0512" y="800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4320" y="10448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7632" y="10448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7909" y="1484784"/>
            <a:ext cx="8147016" cy="4334121"/>
            <a:chOff x="1481" y="6480"/>
            <a:chExt cx="9331" cy="3188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auto">
            <a:xfrm>
              <a:off x="1481" y="6480"/>
              <a:ext cx="9237" cy="12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ДИСЛАЛИЯ –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нарушение звукопроизношения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1728" y="8165"/>
              <a:ext cx="2016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 сохранном 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слухе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4120" y="8228"/>
              <a:ext cx="2448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 сохранной 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иннервации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речевых органов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6924" y="8228"/>
              <a:ext cx="3888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при нормальном развитии 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просодики, лексико-грамматического строя, связной речи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 flipH="1">
              <a:off x="2592" y="7632"/>
              <a:ext cx="1152" cy="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8640" y="7632"/>
              <a:ext cx="1008" cy="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 flipH="1">
              <a:off x="5184" y="7776"/>
              <a:ext cx="720" cy="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971600" y="1772816"/>
            <a:ext cx="6984775" cy="3692885"/>
            <a:chOff x="2736" y="6377"/>
            <a:chExt cx="7632" cy="2119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3365" y="6377"/>
              <a:ext cx="6336" cy="4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ПРИЧИНЫ нарушений звукопроизношения при ДИСЛАЛИИ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auto">
            <a:xfrm>
              <a:off x="2736" y="7327"/>
              <a:ext cx="3168" cy="116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биологические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auto">
            <a:xfrm>
              <a:off x="7200" y="7327"/>
              <a:ext cx="3168" cy="116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социальные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 flipH="1">
              <a:off x="4546" y="6872"/>
              <a:ext cx="201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6594" y="6875"/>
              <a:ext cx="216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726</TotalTime>
  <Words>1605</Words>
  <Application>Microsoft Office PowerPoint</Application>
  <PresentationFormat>Экран (4:3)</PresentationFormat>
  <Paragraphs>260</Paragraphs>
  <Slides>36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Поток</vt:lpstr>
      <vt:lpstr>Microsoft Word Picture</vt:lpstr>
      <vt:lpstr>Нарушения звукопроизносительной  стороны речи </vt:lpstr>
      <vt:lpstr>Компоненты произносительной стороны речи</vt:lpstr>
      <vt:lpstr>Звукопроизношение –  процесс образования речевых звуков, осуществляемый энергетическим (дыхательным),  генераторным (голосообразовательным) и резонаторным (звукообразовательным) отделами речевого аппарата при регуляции со стороны центральной нервной системы.  Нарушение звукопроизношения –  уклонение в произношении звуков в речевом потоке  от норм, общепринятых в данной языковой системе.</vt:lpstr>
      <vt:lpstr>Презентация PowerPoint</vt:lpstr>
      <vt:lpstr>Презентация PowerPoint</vt:lpstr>
      <vt:lpstr>Группа нарушений произносительной стороны речи (Гриншпун Б.М., Фомичёва М.Ф.):</vt:lpstr>
      <vt:lpstr>Презентация PowerPoint</vt:lpstr>
      <vt:lpstr>Презентация PowerPoint</vt:lpstr>
      <vt:lpstr>Презентация PowerPoint</vt:lpstr>
      <vt:lpstr>Классификация дислалии М.Е. Хватцева:</vt:lpstr>
      <vt:lpstr>Классификация дислалии О.В. Правдиной,  О.А. Токаревой:</vt:lpstr>
      <vt:lpstr>Классификация функциональной дислалии Б.М. Гриншпун:</vt:lpstr>
      <vt:lpstr>Виды дислалии</vt:lpstr>
      <vt:lpstr>Виды дислалии</vt:lpstr>
      <vt:lpstr>Виды дислалии</vt:lpstr>
      <vt:lpstr>Основные этапы логопедической работы  по преодолению недостатков звукопроизношения при дислалии.</vt:lpstr>
      <vt:lpstr>Презентация PowerPoint</vt:lpstr>
      <vt:lpstr>Последовательность этапов логопедической работы  по формированию произносительных навыков звука,  первично нарушенного в речи ребенка</vt:lpstr>
      <vt:lpstr> Ринолалия (от греч. ринос-нос, лалия-речь) – нарушение тембра голоса и звукопроизношения, обусловленное анатомо-физиологическими дефектами речевого аппарата.    Ринофония –  нарушение тембра голоса, обусловленное анатомо-физиологическими дефектами речевого аппарата.    По классификации Всемирной Организации Здравоохранения, ринолалия и ринофония причислены к голосовым расстройствам.  </vt:lpstr>
      <vt:lpstr>Презентация PowerPoint</vt:lpstr>
      <vt:lpstr>Симптоматика открытой ринолалии</vt:lpstr>
      <vt:lpstr>Презентация PowerPoint</vt:lpstr>
      <vt:lpstr>Комплексная методика устранения открытой ринолалии</vt:lpstr>
      <vt:lpstr>Активизация движений мягкого нёба</vt:lpstr>
      <vt:lpstr>Комплексная методика устранения закрытой ринолалии</vt:lpstr>
      <vt:lpstr>Дизартрия —  нарушение звукопроизносительной стороны речи, обусловленное органической недостаточностью иннервации речевого аппарата.   Основные проявления дизартрии состоят в расстройстве артикуляции звуков, нарушениях дыхания, голосообразования, а также в изменениях темпа речи, ритма и интонации.  Проявляются в разной степени и в различных комбинациях в зависимости от локализации поражения в центральной или периферической нервной системе, от тяжести нарушения, от времени возникновения дефекта.</vt:lpstr>
      <vt:lpstr> Причинами дизартрии являются: органические поражения ЦНС в результате воздействия различных неблагоприятных факторов на развивающийся мозг ребенка во внутриутробном и раннем периодах развития.  Дизартрия –  один из симптомов детского церебрального паралича.</vt:lpstr>
      <vt:lpstr>Классификация дизартрии по принципу локализации поражения мозговых структур</vt:lpstr>
      <vt:lpstr>Классификация дизартрии по степени выраженности</vt:lpstr>
      <vt:lpstr>Классификация дизартрии по клиническим проявлениям</vt:lpstr>
      <vt:lpstr>Особенности нарушения звукопроизношения  при дизартрии</vt:lpstr>
      <vt:lpstr>Неврологическая симптоматика  в оральной области при дизартрии</vt:lpstr>
      <vt:lpstr>Комплексный характер логопедического воздействия при дизартрии</vt:lpstr>
      <vt:lpstr>Этапы логопедического воздействия при дизартрии</vt:lpstr>
      <vt:lpstr>Схема взаимосвязи звуков при их постановке у детей  с  дислалией, разработанная Б.М. Гриншпуном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Нарушения звукопроизносительной  стороны речи </dc:title>
  <dc:creator>Елена Севастьянова</dc:creator>
  <cp:lastModifiedBy>Севастьянова Елена Валерьевна</cp:lastModifiedBy>
  <cp:revision>71</cp:revision>
  <dcterms:created xsi:type="dcterms:W3CDTF">2016-02-14T14:12:43Z</dcterms:created>
  <dcterms:modified xsi:type="dcterms:W3CDTF">2016-02-17T14:17:30Z</dcterms:modified>
</cp:coreProperties>
</file>