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71" r:id="rId3"/>
    <p:sldId id="280" r:id="rId4"/>
    <p:sldId id="282" r:id="rId5"/>
    <p:sldId id="278" r:id="rId6"/>
    <p:sldId id="279" r:id="rId7"/>
    <p:sldId id="272" r:id="rId8"/>
    <p:sldId id="273" r:id="rId9"/>
    <p:sldId id="274" r:id="rId10"/>
    <p:sldId id="276" r:id="rId11"/>
    <p:sldId id="277" r:id="rId12"/>
    <p:sldId id="28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94660"/>
  </p:normalViewPr>
  <p:slideViewPr>
    <p:cSldViewPr>
      <p:cViewPr varScale="1">
        <p:scale>
          <a:sx n="107" d="100"/>
          <a:sy n="107" d="100"/>
        </p:scale>
        <p:origin x="-1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DF-F17C-4D15-80C0-C28E30A7B74E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DD84-7F67-4F76-9EE1-A7A1F5049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29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DF-F17C-4D15-80C0-C28E30A7B74E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DD84-7F67-4F76-9EE1-A7A1F5049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1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DF-F17C-4D15-80C0-C28E30A7B74E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DD84-7F67-4F76-9EE1-A7A1F5049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99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DF-F17C-4D15-80C0-C28E30A7B74E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DD84-7F67-4F76-9EE1-A7A1F5049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811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DF-F17C-4D15-80C0-C28E30A7B74E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DD84-7F67-4F76-9EE1-A7A1F5049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41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DF-F17C-4D15-80C0-C28E30A7B74E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DD84-7F67-4F76-9EE1-A7A1F5049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602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DF-F17C-4D15-80C0-C28E30A7B74E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DD84-7F67-4F76-9EE1-A7A1F5049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19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DF-F17C-4D15-80C0-C28E30A7B74E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DD84-7F67-4F76-9EE1-A7A1F5049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7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DF-F17C-4D15-80C0-C28E30A7B74E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DD84-7F67-4F76-9EE1-A7A1F5049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59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DF-F17C-4D15-80C0-C28E30A7B74E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DD84-7F67-4F76-9EE1-A7A1F5049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729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DF-F17C-4D15-80C0-C28E30A7B74E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6DD84-7F67-4F76-9EE1-A7A1F5049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746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8BCDF-F17C-4D15-80C0-C28E30A7B74E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6DD84-7F67-4F76-9EE1-A7A1F50495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77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4.png"/><Relationship Id="rId3" Type="http://schemas.microsoft.com/office/2007/relationships/media" Target="../media/media7.mp3"/><Relationship Id="rId7" Type="http://schemas.openxmlformats.org/officeDocument/2006/relationships/image" Target="../media/image39.png"/><Relationship Id="rId12" Type="http://schemas.openxmlformats.org/officeDocument/2006/relationships/image" Target="../media/image20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5.png"/><Relationship Id="rId5" Type="http://schemas.microsoft.com/office/2007/relationships/media" Target="../media/media13.mp3"/><Relationship Id="rId10" Type="http://schemas.openxmlformats.org/officeDocument/2006/relationships/image" Target="../media/image54.png"/><Relationship Id="rId4" Type="http://schemas.microsoft.com/office/2007/relationships/media" Target="../media/media8.mp3"/><Relationship Id="rId9" Type="http://schemas.openxmlformats.org/officeDocument/2006/relationships/image" Target="../media/image53.pn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9.png"/><Relationship Id="rId3" Type="http://schemas.microsoft.com/office/2007/relationships/media" Target="../media/media17.mp3"/><Relationship Id="rId7" Type="http://schemas.openxmlformats.org/officeDocument/2006/relationships/audio" Target="../media/media18.mp3"/><Relationship Id="rId12" Type="http://schemas.openxmlformats.org/officeDocument/2006/relationships/image" Target="../media/image58.png"/><Relationship Id="rId2" Type="http://schemas.microsoft.com/office/2007/relationships/media" Target="../media/media9.mp3"/><Relationship Id="rId16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microsoft.com/office/2007/relationships/media" Target="../media/media18.mp3"/><Relationship Id="rId11" Type="http://schemas.openxmlformats.org/officeDocument/2006/relationships/image" Target="../media/image57.png"/><Relationship Id="rId5" Type="http://schemas.openxmlformats.org/officeDocument/2006/relationships/audio" Target="../media/media3.mp3"/><Relationship Id="rId1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microsoft.com/office/2007/relationships/media" Target="../media/media3.mp3"/><Relationship Id="rId9" Type="http://schemas.openxmlformats.org/officeDocument/2006/relationships/image" Target="../media/image39.pn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microsoft.com/office/2007/relationships/media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5" Type="http://schemas.openxmlformats.org/officeDocument/2006/relationships/audio" Target="../media/media7.mp3"/><Relationship Id="rId10" Type="http://schemas.openxmlformats.org/officeDocument/2006/relationships/image" Target="../media/image20.png"/><Relationship Id="rId4" Type="http://schemas.microsoft.com/office/2007/relationships/media" Target="../media/media7.mp3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5" Type="http://schemas.microsoft.com/office/2007/relationships/media" Target="../media/media9.mp3"/><Relationship Id="rId10" Type="http://schemas.openxmlformats.org/officeDocument/2006/relationships/image" Target="../media/image25.png"/><Relationship Id="rId4" Type="http://schemas.microsoft.com/office/2007/relationships/media" Target="../media/media8.mp3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1.png"/><Relationship Id="rId3" Type="http://schemas.microsoft.com/office/2007/relationships/media" Target="../media/media11.mp3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1.png"/><Relationship Id="rId5" Type="http://schemas.microsoft.com/office/2007/relationships/media" Target="../media/media13.mp3"/><Relationship Id="rId1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microsoft.com/office/2007/relationships/media" Target="../media/media12.mp3"/><Relationship Id="rId9" Type="http://schemas.openxmlformats.org/officeDocument/2006/relationships/image" Target="../media/image29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media" Target="../media/media1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14.mp3"/><Relationship Id="rId11" Type="http://schemas.openxmlformats.org/officeDocument/2006/relationships/image" Target="../media/image36.png"/><Relationship Id="rId5" Type="http://schemas.microsoft.com/office/2007/relationships/media" Target="../media/media14.mp3"/><Relationship Id="rId15" Type="http://schemas.openxmlformats.org/officeDocument/2006/relationships/image" Target="../media/image11.png"/><Relationship Id="rId10" Type="http://schemas.openxmlformats.org/officeDocument/2006/relationships/image" Target="../media/image35.png"/><Relationship Id="rId4" Type="http://schemas.microsoft.com/office/2007/relationships/media" Target="../media/media8.mp3"/><Relationship Id="rId9" Type="http://schemas.openxmlformats.org/officeDocument/2006/relationships/image" Target="../media/image34.png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.png"/><Relationship Id="rId3" Type="http://schemas.microsoft.com/office/2007/relationships/media" Target="../media/media12.mp3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5" Type="http://schemas.microsoft.com/office/2007/relationships/media" Target="../media/media13.mp3"/><Relationship Id="rId10" Type="http://schemas.openxmlformats.org/officeDocument/2006/relationships/image" Target="../media/image29.png"/><Relationship Id="rId4" Type="http://schemas.microsoft.com/office/2007/relationships/media" Target="../media/media11.mp3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.png"/><Relationship Id="rId3" Type="http://schemas.microsoft.com/office/2007/relationships/media" Target="../media/media5.mp3"/><Relationship Id="rId7" Type="http://schemas.openxmlformats.org/officeDocument/2006/relationships/image" Target="../media/image39.png"/><Relationship Id="rId12" Type="http://schemas.openxmlformats.org/officeDocument/2006/relationships/image" Target="../media/image49.png"/><Relationship Id="rId2" Type="http://schemas.microsoft.com/office/2007/relationships/media" Target="../media/media1.mp3"/><Relationship Id="rId16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microsoft.com/office/2007/relationships/media" Target="../media/media15.mp3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microsoft.com/office/2007/relationships/media" Target="../media/media4.mp3"/><Relationship Id="rId9" Type="http://schemas.openxmlformats.org/officeDocument/2006/relationships/image" Target="../media/image46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450" y="2277479"/>
            <a:ext cx="4091200" cy="307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«Кто, чей малыш»?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25499"/>
            <a:ext cx="4218798" cy="413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02" y="3140968"/>
            <a:ext cx="21336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598063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логопед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ГКУЗ «Областной дом ребенка №7»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Инна Николаевна.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3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861"/>
            <a:ext cx="86201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444" y="2441545"/>
            <a:ext cx="3075112" cy="273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" y="4335829"/>
            <a:ext cx="2157413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r="23886"/>
          <a:stretch/>
        </p:blipFill>
        <p:spPr bwMode="auto">
          <a:xfrm>
            <a:off x="2280620" y="4952323"/>
            <a:ext cx="1427283" cy="164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33" y="4968044"/>
            <a:ext cx="2727846" cy="168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71365"/>
            <a:ext cx="2639906" cy="313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-skuljaschego-schenk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04.6608" end="26903.88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29644" y="5439122"/>
            <a:ext cx="609600" cy="609600"/>
          </a:xfrm>
          <a:prstGeom prst="rect">
            <a:avLst/>
          </a:prstGeom>
        </p:spPr>
      </p:pic>
      <p:pic>
        <p:nvPicPr>
          <p:cNvPr id="4" name="zvuki_zivotnyh_losadinoe_rzanie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386.730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2000" y="4976168"/>
            <a:ext cx="609600" cy="609600"/>
          </a:xfrm>
          <a:prstGeom prst="rect">
            <a:avLst/>
          </a:prstGeom>
        </p:spPr>
      </p:pic>
      <p:pic>
        <p:nvPicPr>
          <p:cNvPr id="5" name="zvuki_lesnyh_zivotnyh_volk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0810.6656" end="54107.7307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9592" y="5469153"/>
            <a:ext cx="609600" cy="609600"/>
          </a:xfrm>
          <a:prstGeom prst="rect">
            <a:avLst/>
          </a:prstGeom>
        </p:spPr>
      </p:pic>
      <p:pic>
        <p:nvPicPr>
          <p:cNvPr id="6" name="zvuki_lesnyh_zivotnyh_lisa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39052.8608" end="24166.372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64288" y="5439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8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90238E-6 L 0.15243 0.319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2" y="159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-0.00417 C -0.00903 -0.01226 -0.02309 -0.02013 -0.02795 -0.02013 C -0.05903 -0.02013 -0.09809 -0.03817 -0.09809 0.08697 C -0.09809 0.02405 -0.10695 0.10501 -0.12205 0.10501 C -0.13802 0.10501 -0.16042 0.07818 -0.16042 0.14018 C -0.16042 0.10918 -0.16111 0.16701 -0.1691 0.16701 C -0.17448 0.17672 -0.18768 0.18852 -0.19306 0.19893 C -0.19705 0.19893 -0.20105 0.21489 -0.20105 0.22993 C -0.20105 0.22183 -0.20313 0.21397 -0.20504 0.21397 C -0.20712 0.21397 -0.21164 0.22785 -0.2132 0.22993 C -0.2132 0.22785 -0.2132 0.226 -0.21424 0.226 C -0.21424 0.22692 -0.21528 0.22808 -0.21528 0.22993 C -0.21528 0.229 -0.21528 0.22785 -0.21528 0.22692 C -0.21632 0.22692 -0.21632 0.22785 -0.21632 0.229 C -0.21736 0.229 -0.21736 0.22808 -0.21736 0.22692 C -0.21841 0.22692 -0.2467 0.52162 -0.23611 0.4557 " pathEditMode="relative" rAng="0" ptsTypes="ffffffffffffffff">
                                      <p:cBhvr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245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1041 C -0.00468 0.04534 0.04375 -0.01342 0.07778 -0.01342 C 0.09514 -0.00578 0.09913 -0.07934 0.10955 -0.08975 C 0.11997 -0.10016 0.12518 -0.06755 0.1408 -0.07541 C 0.1408 -0.11034 0.16875 -0.13741 0.20382 -0.13741 C 0.23785 -0.13741 0.20191 -0.19477 0.25608 -0.18691 " pathEditMode="relative" rAng="0" ptsTypes="ffafff">
                                      <p:cBhvr>
                                        <p:cTn id="22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-851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-6350"/>
            <a:ext cx="86201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68960"/>
            <a:ext cx="2437961" cy="209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5346700"/>
            <a:ext cx="972219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954718"/>
            <a:ext cx="2005013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0" t="2760" r="19058" b="14719"/>
          <a:stretch/>
        </p:blipFill>
        <p:spPr bwMode="auto">
          <a:xfrm flipH="1">
            <a:off x="6831103" y="4954718"/>
            <a:ext cx="2050957" cy="188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620" y="5661248"/>
            <a:ext cx="1427891" cy="135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ayac-golos-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31.015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8195" y="5701589"/>
            <a:ext cx="609600" cy="609600"/>
          </a:xfrm>
          <a:prstGeom prst="rect">
            <a:avLst/>
          </a:prstGeom>
        </p:spPr>
      </p:pic>
      <p:pic>
        <p:nvPicPr>
          <p:cNvPr id="3" name="z_uki-z_erey-fyrchanie-ezhik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4567.47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21434" y="5661248"/>
            <a:ext cx="609600" cy="609600"/>
          </a:xfrm>
          <a:prstGeom prst="rect">
            <a:avLst/>
          </a:prstGeom>
        </p:spPr>
      </p:pic>
      <p:pic>
        <p:nvPicPr>
          <p:cNvPr id="4" name="zvuki_zivotnyh_porosenok_(5music.ru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52320" y="5492750"/>
            <a:ext cx="609600" cy="609600"/>
          </a:xfrm>
          <a:prstGeom prst="rect">
            <a:avLst/>
          </a:prstGeom>
        </p:spPr>
      </p:pic>
      <p:pic>
        <p:nvPicPr>
          <p:cNvPr id="5" name="myshi-golos-2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45765" y="6024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2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28638E-6 L -0.03993 0.06709 C -0.04896 0.08097 -0.16163 0.0738 -0.16163 0.09577 C -0.16163 0.12075 -0.29288 0.13047 -0.28385 0.14435 L -0.41337 0.39047 L -0.36389 0.28846 " pathEditMode="relative" rAng="0" ptsTypes="FffFAF">
                                      <p:cBhvr>
                                        <p:cTn id="6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7" y="19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689 C 0.004 0.03608 0.02622 -0.00579 0.04427 -0.00671 C 0.07032 -0.00671 0.05487 -0.1388 0.08594 -0.13995 C 0.11389 -0.13995 0.11268 -0.10618 0.13959 -0.1071 C 0.16771 -0.1071 0.13889 -0.08096 0.16893 -0.08096 C 0.19584 -0.08096 0.18681 -0.12075 0.21094 -0.12075 C 0.23403 -0.12075 0.21598 -0.05598 0.23698 -0.05598 C 0.24896 -0.05598 0.27813 -0.14851 0.27917 -0.13162 " pathEditMode="relative" rAng="0" ptsTypes="ffffffff">
                                      <p:cBhvr>
                                        <p:cTn id="35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393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сайт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didaktop.ru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144339" cy="489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80928"/>
            <a:ext cx="3593976" cy="261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61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нужную фигуру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zvuki_zivotnyh_korova_(5music.ru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 descr="https://img3.board.com.ua/a/2005691755/wm/2-srochno-semya-snimet-dom-v-lipovts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" y="1138620"/>
            <a:ext cx="9128684" cy="570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4" y="2852936"/>
            <a:ext cx="3797770" cy="245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618016"/>
            <a:ext cx="2275778" cy="227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39" y="5165136"/>
            <a:ext cx="1898885" cy="167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15" y="4494123"/>
            <a:ext cx="1435699" cy="25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zvuki_zivotnyh_korova_(5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7733" y="4941168"/>
            <a:ext cx="1257672" cy="1257672"/>
          </a:xfrm>
          <a:prstGeom prst="rect">
            <a:avLst/>
          </a:prstGeom>
        </p:spPr>
      </p:pic>
      <p:pic>
        <p:nvPicPr>
          <p:cNvPr id="9" name="zvuki_zivotnyh_medved_(5music.ru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4840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31567" y="4860336"/>
            <a:ext cx="609600" cy="6096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5816" y="4409253"/>
            <a:ext cx="1441102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zvuki_zivotnyh_porosenok_(5music.ru) (2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5482.7996" end="5904.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36096" y="5363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159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3 -0.05529 L -0.22934 0.16262 C -0.2382 0.17673 -0.43872 0.13277 -0.43872 0.15475 C -0.43872 0.17973 -0.60643 0.07286 -0.5974 0.08697 L -0.63907 -0.11566 L -0.65209 -0.04627 " pathEditMode="relative" rAng="0" ptsTypes="FffFAF">
                                      <p:cBhvr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97" y="8721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5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0488" y="2750510"/>
            <a:ext cx="3713137" cy="281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8348" r="18049" b="10429"/>
          <a:stretch/>
        </p:blipFill>
        <p:spPr bwMode="auto">
          <a:xfrm flipH="1">
            <a:off x="7236296" y="3691595"/>
            <a:ext cx="1717744" cy="200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6056" y="4912008"/>
            <a:ext cx="2736305" cy="194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385" y="5085595"/>
            <a:ext cx="2232248" cy="178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vuki_zivotnyh_porosenok_(5music.ru) (1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4.9928" end="5204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5168" y="4156392"/>
            <a:ext cx="609600" cy="609600"/>
          </a:xfrm>
          <a:prstGeom prst="rect">
            <a:avLst/>
          </a:prstGeom>
        </p:spPr>
      </p:pic>
      <p:pic>
        <p:nvPicPr>
          <p:cNvPr id="7" name="zvuki_domasnih_zivotnyh_domasnaa_koza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5243.904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00192" y="5407574"/>
            <a:ext cx="609600" cy="609600"/>
          </a:xfrm>
          <a:prstGeom prst="rect">
            <a:avLst/>
          </a:prstGeom>
        </p:spPr>
      </p:pic>
      <p:pic>
        <p:nvPicPr>
          <p:cNvPr id="8" name="zvuki_domasnih_zivotnyh_domasnaa_koza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590.8424" end="11970.1875"/>
                  <p14:fade in="42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79912" y="5279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1 -0.02799 L -0.01458 0.20264 C -0.02361 0.21652 -0.28402 0.16656 -0.28402 0.18853 C -0.33333 0.17373 -0.31666 0.13209 -0.31076 0.11312 C -0.30486 0.09415 -0.2368 0.08929 -0.24843 0.07426 L -0.38107 0.02291 L -0.46406 0.00903 " pathEditMode="relative" rAng="0" ptsTypes="FffaAAF">
                                      <p:cBhvr>
                                        <p:cTn id="6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77" y="122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" y="-16091"/>
            <a:ext cx="9127332" cy="684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943153"/>
            <a:ext cx="3483099" cy="341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04" y="2466876"/>
            <a:ext cx="1549447" cy="174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107" y="3861047"/>
            <a:ext cx="2542795" cy="302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3" y="4346778"/>
            <a:ext cx="1728192" cy="242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len-golos-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9.869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08104" y="4952182"/>
            <a:ext cx="609600" cy="609600"/>
          </a:xfrm>
          <a:prstGeom prst="rect">
            <a:avLst/>
          </a:prstGeom>
        </p:spPr>
      </p:pic>
      <p:pic>
        <p:nvPicPr>
          <p:cNvPr id="4" name="zvuki_zivotnyh_laj_sobaki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19.58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90438" y="2924944"/>
            <a:ext cx="609600" cy="609600"/>
          </a:xfrm>
          <a:prstGeom prst="rect">
            <a:avLst/>
          </a:prstGeom>
        </p:spPr>
      </p:pic>
      <p:pic>
        <p:nvPicPr>
          <p:cNvPr id="5" name="zvuki_zivotnyh_losadinoe_rzanie_(5music.ru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23869" y="4775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8148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59149E-6 C -0.00399 -0.0081 -0.01805 -0.01596 -0.02291 -0.01596 C -0.05399 -0.01596 -0.10173 -0.18968 -0.10173 -0.06454 C -0.10173 -0.12746 -0.11128 -0.1994 -0.12639 -0.1994 C -0.14236 -0.1994 -0.15347 -0.18298 -0.15347 -0.12098 C -0.15347 -0.15198 -0.15729 -0.23387 -0.16528 -0.23387 C -0.17326 -0.23387 -0.18281 -0.1529 -0.18281 -0.12098 C -0.18281 -0.13694 -0.19305 -0.19154 -0.19705 -0.19154 C -0.20104 -0.19154 -0.22639 -0.14874 -0.22639 -0.13371 C -0.22639 -0.1418 -0.2559 -0.26047 -0.24288 -0.22299 C -0.24392 -0.22299 -0.26649 -0.26833 -0.26649 -0.26047 C -0.26649 -0.2644 -0.2618 -0.19315 -0.26284 -0.19315 C -0.26284 -0.19408 -0.33576 -0.26625 -0.33576 -0.26209 C -0.33576 -0.26417 -0.35833 -0.20264 -0.35937 -0.20264 C -0.35937 -0.20171 -0.36753 -0.23572 -0.36875 -0.26533 C -0.37482 -0.26787 -0.3901 -0.21883 -0.39583 -0.21814 C -0.40399 -0.21582 -0.4125 -0.25075 -0.41823 -0.25122 C -0.41927 -0.25122 -0.42986 -0.22022 -0.42986 -0.22138 C -0.4309 -0.22138 -0.45225 -0.1536 -0.45225 -0.15244 " pathEditMode="relative" rAng="0" ptsTypes="fffffffffffffffafff">
                                      <p:cBhvr>
                                        <p:cTn id="31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22" y="-134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887" cy="668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19424"/>
            <a:ext cx="2771800" cy="237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4" r="27848"/>
          <a:stretch/>
        </p:blipFill>
        <p:spPr bwMode="auto">
          <a:xfrm>
            <a:off x="2411760" y="4666584"/>
            <a:ext cx="1907007" cy="210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19" y="4076261"/>
            <a:ext cx="1944216" cy="265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98" y="4565913"/>
            <a:ext cx="1348644" cy="210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i_zivotnyh_laj_sobaki_(5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60463" y="5311774"/>
            <a:ext cx="609600" cy="609600"/>
          </a:xfrm>
          <a:prstGeom prst="rect">
            <a:avLst/>
          </a:prstGeom>
        </p:spPr>
      </p:pic>
      <p:pic>
        <p:nvPicPr>
          <p:cNvPr id="3" name="zvuki_lesnyh_zivotnyh_volk_(5music.ru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202.6664" end="72796.6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827" y="5058100"/>
            <a:ext cx="609600" cy="609600"/>
          </a:xfrm>
          <a:prstGeom prst="rect">
            <a:avLst/>
          </a:prstGeom>
        </p:spPr>
      </p:pic>
      <p:pic>
        <p:nvPicPr>
          <p:cNvPr id="4" name="zayac-golos-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11424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6120" y="5399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869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9531 C 0.03368 -0.1034 0.04775 -0.11127 0.05261 -0.11127 C 0.08368 -0.11127 0.14636 -0.22832 0.14636 -0.10317 C 0.16163 -0.08259 0.18038 -0.17419 0.18038 -0.15476 C 0.18993 -0.14851 0.19653 -0.07495 0.204 -0.06547 C 0.21997 -0.06547 0.22518 -0.16031 0.22518 -0.09832 C 0.22518 -0.12931 0.21597 -0.06547 0.22396 -0.06547 C 0.23195 -0.06547 0.26059 -0.13417 0.26059 -0.10225 C 0.26059 -0.11821 0.29202 -0.15244 0.29601 -0.15244 C 0.3 -0.15244 0.29705 -0.11104 0.29705 -0.096 C 0.29705 -0.1041 0.30104 -0.11798 0.30295 -0.11798 C 0.304 -0.11798 0.32066 -0.223 0.32066 -0.21513 C 0.32066 -0.21906 0.31372 -0.15244 0.31476 -0.15244 C 0.31476 -0.15152 0.32413 -0.19408 0.32413 -0.18992 C 0.30521 -0.12561 0.33577 -0.18344 0.32188 -0.12885 C 0.32795 -0.12746 0.35417 -0.17326 0.36059 -0.18205 " pathEditMode="relative" rAng="0" ptsTypes="fffaffffffffffff">
                                      <p:cBhvr>
                                        <p:cTn id="7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5" y="-5158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88" y="-17438"/>
            <a:ext cx="9132887" cy="686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2240" y="4961046"/>
            <a:ext cx="3137658" cy="189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3" y="4567238"/>
            <a:ext cx="1725613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56" y="2132856"/>
            <a:ext cx="2603500" cy="178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67238"/>
            <a:ext cx="1700213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1800" y="4747151"/>
            <a:ext cx="2239144" cy="232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i_lesnyh_zivotnyh_belka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5.813599999999" end="41656.225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80312" y="5815066"/>
            <a:ext cx="609600" cy="609600"/>
          </a:xfrm>
          <a:prstGeom prst="rect">
            <a:avLst/>
          </a:prstGeom>
        </p:spPr>
      </p:pic>
      <p:pic>
        <p:nvPicPr>
          <p:cNvPr id="3" name="rysi-golos-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6877.6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91880" y="5396707"/>
            <a:ext cx="609600" cy="609600"/>
          </a:xfrm>
          <a:prstGeom prst="rect">
            <a:avLst/>
          </a:prstGeom>
        </p:spPr>
      </p:pic>
      <p:pic>
        <p:nvPicPr>
          <p:cNvPr id="5" name="zvuki_domasnih_zivotnyh_koska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61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80112" y="5396707"/>
            <a:ext cx="609600" cy="609600"/>
          </a:xfrm>
          <a:prstGeom prst="rect">
            <a:avLst/>
          </a:prstGeom>
        </p:spPr>
      </p:pic>
      <p:pic>
        <p:nvPicPr>
          <p:cNvPr id="6" name="zvuki_lesnyh_zivotnyh_lisa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413.268" end="67085.855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6523" y="5212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940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4279 C -0.01007 0.03469 -0.02413 0.02683 -0.02899 0.02683 C -0.06007 0.02683 -0.09201 0.15174 -0.09201 0.27689 C -0.09201 0.21397 -0.10799 0.15197 -0.12309 0.15197 C -0.13906 0.15197 -0.15417 0.21489 -0.15417 0.27689 C -0.15417 0.24589 -0.16215 0.21397 -0.17014 0.21397 C -0.17812 0.21397 -0.18611 0.24496 -0.18611 0.27689 C -0.18611 0.26093 -0.1901 0.24589 -0.1941 0.24589 C -0.19809 0.24589 -0.20208 0.26185 -0.20208 0.27689 C -0.20208 0.26879 -0.20417 0.26093 -0.20608 0.26093 C -0.20712 0.26093 -0.21007 0.26902 -0.21007 0.27689 C -0.21007 0.27295 -0.21111 0.26879 -0.21215 0.26879 C -0.21215 0.26787 -0.21424 0.27272 -0.21424 0.27689 C -0.21424 0.27481 -0.23385 0.3021 -0.23489 0.3021 C -0.23489 0.30303 -0.21632 0.27504 -0.21632 0.27689 C -0.21632 0.27596 -0.21632 0.27481 -0.21632 0.27388 C -0.21736 0.27388 -0.25521 0.3516 -0.25521 0.35276 C -0.25625 0.35276 -0.22205 0.32361 -0.22205 0.32246 C -0.22309 0.32246 -0.21944 0.27481 -0.21944 0.27596 " pathEditMode="relative" rAng="0" ptsTypes="fffffffffffffffffff">
                                      <p:cBhvr>
                                        <p:cTn id="18" dur="3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7" y="1468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64006E-6 C -0.00399 -0.00809 -0.01805 -0.01596 -0.02291 -0.01596 C -0.05399 -0.01596 -0.08594 0.10895 -0.08594 0.2341 C -0.08594 0.17118 -0.10191 0.10919 -0.11701 0.10919 C -0.12847 0.0576 -0.14548 -0.03747 -0.15469 -0.07495 C -0.16389 -0.11242 -0.16788 -0.11982 -0.17222 -0.11566 C -0.17656 -0.1115 -0.175 -0.04441 -0.18055 -0.04996 C -0.18055 -0.06592 -0.20121 -0.14851 -0.20521 -0.14851 C -0.21562 -0.16308 -0.23229 -0.12352 -0.24288 -0.13763 C -0.24896 -0.14157 -0.26441 -0.21721 -0.26875 -0.23317 " pathEditMode="relative" rAng="0" ptsTypes="ffffaaffff">
                                      <p:cBhvr>
                                        <p:cTn id="31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0" dur="5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/>
          <a:stretch/>
        </p:blipFill>
        <p:spPr bwMode="auto">
          <a:xfrm>
            <a:off x="251520" y="-5638"/>
            <a:ext cx="8616852" cy="686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830" y="1830122"/>
            <a:ext cx="3377952" cy="27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9436" y="4594365"/>
            <a:ext cx="3212777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41" y="4421594"/>
            <a:ext cx="1725736" cy="226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528" y="4594365"/>
            <a:ext cx="1705917" cy="237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236" y="5156917"/>
            <a:ext cx="3046462" cy="170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i_zivotnyh_medved_(5music.ru) (1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0.6244" end="26758.96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7584" y="5182280"/>
            <a:ext cx="609600" cy="609600"/>
          </a:xfrm>
          <a:prstGeom prst="rect">
            <a:avLst/>
          </a:prstGeom>
        </p:spPr>
      </p:pic>
      <p:pic>
        <p:nvPicPr>
          <p:cNvPr id="3" name="zvuki_lesnyh_zivotnyh_lisa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219.9368" end="59159.284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37030" y="5399227"/>
            <a:ext cx="609600" cy="609600"/>
          </a:xfrm>
          <a:prstGeom prst="rect">
            <a:avLst/>
          </a:prstGeom>
        </p:spPr>
      </p:pic>
      <p:pic>
        <p:nvPicPr>
          <p:cNvPr id="4" name="zvuki_lesnyh_zivotnyh_volk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162.1328" end="68675.196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26006" y="5556349"/>
            <a:ext cx="609600" cy="609600"/>
          </a:xfrm>
          <a:prstGeom prst="rect">
            <a:avLst/>
          </a:prstGeom>
        </p:spPr>
      </p:pic>
      <p:pic>
        <p:nvPicPr>
          <p:cNvPr id="5" name="bobr-golos-1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82614" y="5491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2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6 -0.0967 L 0.00278 -0.11798 L 0.02552 -0.15753 L 0.04462 -0.15314 L 0.06163 -0.18229 L 0.07726 -0.16401 L 0.09566 -0.17905 L 0.11146 -0.17257 L 0.12014 -0.19663 L 0.13923 -0.18275 L 0.15121 -0.19663 L 0.17326 -0.20773 L 0.18212 -0.19663 L 0.20278 -0.21883 L 0.21406 -0.19663 L 0.21302 -0.19455 L 0.23142 -0.25145 L 0.26389 -0.25793 " pathEditMode="relative" rAng="0" ptsTypes="FFFFFFFFFFFFFFFFAF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80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6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59" y="-25049"/>
            <a:ext cx="86201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0222" y="1937965"/>
            <a:ext cx="3598990" cy="298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88699"/>
            <a:ext cx="2688406" cy="16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59" y="4414700"/>
            <a:ext cx="1725613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37112"/>
            <a:ext cx="2528521" cy="252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478630"/>
            <a:ext cx="1761232" cy="207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i_lesnyh_zivotnyh_belka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57.312" end="21259.038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76256" y="5701372"/>
            <a:ext cx="609600" cy="609600"/>
          </a:xfrm>
          <a:prstGeom prst="rect">
            <a:avLst/>
          </a:prstGeom>
        </p:spPr>
      </p:pic>
      <p:pic>
        <p:nvPicPr>
          <p:cNvPr id="3" name="zvuki_domasnih_zivotnyh_koska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091.465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59717" y="5514006"/>
            <a:ext cx="609600" cy="609600"/>
          </a:xfrm>
          <a:prstGeom prst="rect">
            <a:avLst/>
          </a:prstGeom>
        </p:spPr>
      </p:pic>
      <p:pic>
        <p:nvPicPr>
          <p:cNvPr id="4" name="rysi-golos-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940.4608" end="80413.610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75856" y="5396572"/>
            <a:ext cx="609600" cy="609600"/>
          </a:xfrm>
          <a:prstGeom prst="rect">
            <a:avLst/>
          </a:prstGeom>
        </p:spPr>
      </p:pic>
      <p:pic>
        <p:nvPicPr>
          <p:cNvPr id="5" name="zvuki_lesnyh_zivotnyh_lisa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0246.5432" end="49492.733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7624" y="5244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4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0.02639 -0.06736 L 0.05417 -0.08518 L 0.07048 -0.10717 L 0.08021 -0.09305 L 0.09462 -0.12384 L 0.10052 -0.1456 L 0.10816 -0.13148 L 0.11927 -0.15648 L 0.13472 -0.14676 L 0.14149 -0.13958 L 0.14149 -0.16991 L 0.15868 -0.15416 L 0.1684 -0.17708 L 0.1842 -0.1706 L 0.19479 -0.18518 L 0.21302 -0.23217 L 0.23038 -0.21412 " pathEditMode="relative" rAng="0" ptsTypes="FFFFFFFFFAFFFFFFAF">
                                      <p:cBhvr>
                                        <p:cTn id="6" dur="5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16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3 0.0118 C -0.01372 0.0037 -0.02778 -0.00416 -0.03264 -0.00416 C -0.06372 -0.00416 -0.09566 0.12075 -0.09566 0.2459 C -0.09566 0.18298 -0.11164 0.12098 -0.12674 0.12098 C -0.14271 0.12098 -0.15782 0.1839 -0.15782 0.2459 C -0.15782 0.2149 -0.1658 0.18298 -0.17379 0.18298 C -0.18177 0.18298 -0.18976 0.21397 -0.18976 0.2459 C -0.18976 0.22994 -0.19375 0.2149 -0.19775 0.2149 C -0.20174 0.2149 -0.20573 0.23086 -0.20573 0.2459 C -0.20573 0.2378 -0.20782 0.22994 -0.20973 0.22994 C -0.21077 0.22994 -0.21372 0.23803 -0.21372 0.2459 C -0.21528 0.25052 -0.26528 0.27898 -0.2724 0.29494 C -0.27952 0.3109 -0.25035 0.31483 -0.25625 0.3412 C -0.25625 0.34028 -0.30764 0.449 -0.30764 0.45316 C -0.30764 0.45108 -0.33611 0.38885 -0.33716 0.38885 C -0.32657 0.37104 -0.25955 0.35346 -0.2441 0.34652 " pathEditMode="relative" rAng="0" ptsTypes="fffffffffffaffff">
                                      <p:cBhvr>
                                        <p:cTn id="24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72" y="2125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5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" y="-22916"/>
            <a:ext cx="862012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55" y="1700808"/>
            <a:ext cx="3586290" cy="388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1" y="4633493"/>
            <a:ext cx="2304256" cy="187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272" y="4694139"/>
            <a:ext cx="1718955" cy="22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69" y="4872237"/>
            <a:ext cx="2007803" cy="200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54" y="5012518"/>
            <a:ext cx="2369209" cy="16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i_zivotnyh_korova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4.522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60345" y="5266538"/>
            <a:ext cx="609600" cy="609600"/>
          </a:xfrm>
          <a:prstGeom prst="rect">
            <a:avLst/>
          </a:prstGeom>
        </p:spPr>
      </p:pic>
      <p:pic>
        <p:nvPicPr>
          <p:cNvPr id="3" name="olen-golos-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13.70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52320" y="5389657"/>
            <a:ext cx="609600" cy="609600"/>
          </a:xfrm>
          <a:prstGeom prst="rect">
            <a:avLst/>
          </a:prstGeom>
        </p:spPr>
      </p:pic>
      <p:pic>
        <p:nvPicPr>
          <p:cNvPr id="4" name="zvuki_domasnih_zivotnyh_domasnaa_koza_(5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9892.9832" end="6533.101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57600" y="5393559"/>
            <a:ext cx="609600" cy="609600"/>
          </a:xfrm>
          <a:prstGeom prst="rect">
            <a:avLst/>
          </a:prstGeom>
        </p:spPr>
      </p:pic>
      <p:pic>
        <p:nvPicPr>
          <p:cNvPr id="5" name="losi-golosa-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4676.4244" end="124.705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1640" y="4980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5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61 0.03332 C -0.05625 0.0347 0.01024 0.0044 0.0283 0.00347 C 0.03733 -0.00462 0.04462 -0.01064 0.05417 -0.04904 C 0.08212 -0.04904 0.05243 -0.10386 0.08247 -0.10386 C 0.10938 -0.10386 0.08646 -0.12445 0.11059 -0.12445 C 0.13368 -0.12445 0.11667 -0.17302 0.13768 -0.17302 C 0.14965 -0.17302 0.20504 -0.19222 0.20608 -0.17534 " pathEditMode="relative" rAng="0" ptsTypes="fffffff">
                                      <p:cBhvr>
                                        <p:cTn id="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6" y="-112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0972 C -0.00069 -0.01781 0.01389 0.01804 0.00903 0.01804 C -0.02205 0.01804 -0.06128 0.02822 -0.06128 0.15336 C -0.06128 0.09044 -0.06996 0.14319 -0.08507 0.14319 C -0.10104 0.14319 -0.11614 0.20611 -0.11614 0.2681 C -0.11614 0.2371 -0.12413 0.20518 -0.13212 0.20518 C -0.1401 0.20518 -0.14809 0.23618 -0.14809 0.2681 C -0.14809 0.25214 -0.15208 0.2371 -0.15607 0.2371 C -0.16007 0.2371 -0.16406 0.25306 -0.16406 0.2681 C -0.16406 0.26 -0.16614 0.25214 -0.16805 0.25214 C -0.16909 0.25214 -0.17205 0.26023 -0.17205 0.2681 C -0.17205 0.26417 -0.17309 0.26 -0.17413 0.26 C -0.18142 0.2762 -0.21423 0.34675 -0.21545 0.36502 C -0.21701 0.38561 -0.18472 0.38954 -0.18368 0.38376 C -0.18264 0.37798 -0.20347 0.3331 -0.20955 0.33056 C -0.21562 0.32801 -0.2184 0.36178 -0.22014 0.36803 " pathEditMode="relative" rAng="0" ptsTypes="fffffffffffffaaf">
                                      <p:cBhvr>
                                        <p:cTn id="14" dur="3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195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4883E-7 C 0.004 -0.0081 0.01806 -0.01596 0.02292 -0.01596 C 0.054 -0.01596 0.08594 0.10895 0.08594 0.2341 C 0.08594 0.17118 0.10191 0.10918 0.11702 0.10918 C 0.13299 0.10918 0.14809 0.1721 0.14809 0.2341 C 0.14809 0.2031 0.15608 0.17118 0.16407 0.17118 C 0.17205 0.17118 0.18004 0.20217 0.18004 0.2341 C 0.18004 0.21814 0.18403 0.2031 0.18802 0.2031 C 0.19202 0.2031 0.19601 0.21906 0.19601 0.2341 C 0.19601 0.226 0.26945 0.35785 0.27136 0.35785 " pathEditMode="relative" rAng="0" ptsTypes="ffffffffff">
                                      <p:cBhvr>
                                        <p:cTn id="33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1709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23</Words>
  <Application>Microsoft Office PowerPoint</Application>
  <PresentationFormat>Экран (4:3)</PresentationFormat>
  <Paragraphs>5</Paragraphs>
  <Slides>12</Slides>
  <Notes>0</Notes>
  <HiddenSlides>0</HiddenSlides>
  <MMClips>37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Дидактическая игра «Кто, чей малыш»?</vt:lpstr>
      <vt:lpstr>Нажми на нужную фигуру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Источники:  сайт didaktop.ru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Животные</dc:title>
  <dc:creator>Богиня</dc:creator>
  <cp:lastModifiedBy>Богиня</cp:lastModifiedBy>
  <cp:revision>131</cp:revision>
  <dcterms:created xsi:type="dcterms:W3CDTF">2020-01-12T09:20:16Z</dcterms:created>
  <dcterms:modified xsi:type="dcterms:W3CDTF">2020-06-04T17:40:22Z</dcterms:modified>
</cp:coreProperties>
</file>